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4"/>
  </p:sldMasterIdLst>
  <p:notesMasterIdLst>
    <p:notesMasterId r:id="rId12"/>
  </p:notesMasterIdLst>
  <p:handoutMasterIdLst>
    <p:handoutMasterId r:id="rId13"/>
  </p:handoutMasterIdLst>
  <p:sldIdLst>
    <p:sldId id="277" r:id="rId5"/>
    <p:sldId id="278" r:id="rId6"/>
    <p:sldId id="273" r:id="rId7"/>
    <p:sldId id="283" r:id="rId8"/>
    <p:sldId id="282" r:id="rId9"/>
    <p:sldId id="284" r:id="rId10"/>
    <p:sldId id="279" r:id="rId11"/>
  </p:sldIdLst>
  <p:sldSz cx="12192000" cy="6858000"/>
  <p:notesSz cx="6950075"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3816" userDrawn="1">
          <p15:clr>
            <a:srgbClr val="A4A3A4"/>
          </p15:clr>
        </p15:guide>
        <p15:guide id="4" pos="4944" userDrawn="1">
          <p15:clr>
            <a:srgbClr val="A4A3A4"/>
          </p15:clr>
        </p15:guide>
        <p15:guide id="5" orient="horz" pos="2568"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7A2C9C-2B78-99D0-B697-6F03BA7F0F87}" name="Henry, Daphne A CIV USARMY DEVCOM AVMC (USA)" initials="DH" userId="S::daphne.a.henry.civ@army.mil::5d129641-0129-4bee-a88d-207e0e998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D1"/>
    <a:srgbClr val="A4BBE3"/>
    <a:srgbClr val="81B8E2"/>
    <a:srgbClr val="A88600"/>
    <a:srgbClr val="A2A59E"/>
    <a:srgbClr val="D3CBB6"/>
    <a:srgbClr val="1A2F56"/>
    <a:srgbClr val="182B0F"/>
    <a:srgbClr val="75B854"/>
    <a:srgbClr val="94835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04"/>
        <p:guide pos="3816"/>
        <p:guide pos="4944"/>
        <p:guide orient="horz" pos="2568"/>
      </p:guideLst>
    </p:cSldViewPr>
  </p:slide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CDD65-EE42-6372-F38F-B7CEDCD8FB67}"/>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CE8DC1-93D8-9D69-F6AB-0C943A4F79E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459EC4A-8E80-4EA0-9DB6-AC5C70F30D87}" type="datetime1">
              <a:rPr lang="en-US" smtClean="0"/>
              <a:t>2/17/2026</a:t>
            </a:fld>
            <a:endParaRPr lang="en-US"/>
          </a:p>
        </p:txBody>
      </p:sp>
      <p:sp>
        <p:nvSpPr>
          <p:cNvPr id="4" name="Footer Placeholder 3">
            <a:extLst>
              <a:ext uri="{FF2B5EF4-FFF2-40B4-BE49-F238E27FC236}">
                <a16:creationId xmlns:a16="http://schemas.microsoft.com/office/drawing/2014/main" id="{D0D31231-FDF1-192C-168F-971923E2AE03}"/>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0148DE-76D6-09CD-DAE7-AF91A879C5EB}"/>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AB04FF90-53F6-4B30-8B9E-4BA27FF198A2}" type="slidenum">
              <a:rPr lang="en-US" smtClean="0"/>
              <a:t>‹#›</a:t>
            </a:fld>
            <a:endParaRPr lang="en-US"/>
          </a:p>
        </p:txBody>
      </p:sp>
    </p:spTree>
    <p:extLst>
      <p:ext uri="{BB962C8B-B14F-4D97-AF65-F5344CB8AC3E}">
        <p14:creationId xmlns:p14="http://schemas.microsoft.com/office/powerpoint/2010/main" val="16984595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595" cy="463063"/>
          </a:xfrm>
          <a:prstGeom prst="rect">
            <a:avLst/>
          </a:prstGeom>
        </p:spPr>
        <p:txBody>
          <a:bodyPr vert="horz" lIns="90594" tIns="45298" rIns="90594" bIns="45298" rtlCol="0"/>
          <a:lstStyle>
            <a:lvl1pPr algn="l">
              <a:defRPr sz="1400" u="sng">
                <a:latin typeface="G.I. 750" pitchFamily="2" charset="0"/>
              </a:defRPr>
            </a:lvl1pPr>
          </a:lstStyle>
          <a:p>
            <a:r>
              <a:rPr lang="en-US"/>
              <a:t>AMC Command Brief</a:t>
            </a:r>
          </a:p>
        </p:txBody>
      </p:sp>
      <p:sp>
        <p:nvSpPr>
          <p:cNvPr id="3" name="Date Placeholder 2"/>
          <p:cNvSpPr>
            <a:spLocks noGrp="1"/>
          </p:cNvSpPr>
          <p:nvPr>
            <p:ph type="dt" idx="1"/>
          </p:nvPr>
        </p:nvSpPr>
        <p:spPr>
          <a:xfrm>
            <a:off x="3936912" y="3"/>
            <a:ext cx="3011595" cy="463063"/>
          </a:xfrm>
          <a:prstGeom prst="rect">
            <a:avLst/>
          </a:prstGeom>
        </p:spPr>
        <p:txBody>
          <a:bodyPr vert="horz" lIns="90594" tIns="45298" rIns="90594" bIns="45298" rtlCol="0"/>
          <a:lstStyle>
            <a:lvl1pPr algn="r">
              <a:defRPr sz="1000">
                <a:latin typeface=" Arial" panose="02020603050405020304"/>
              </a:defRPr>
            </a:lvl1pPr>
          </a:lstStyle>
          <a:p>
            <a:fld id="{C64D1BB5-169B-4DD9-AC15-223BBD5A2B09}" type="datetime1">
              <a:rPr lang="en-US" smtClean="0"/>
              <a:t>2/17/2026</a:t>
            </a:fld>
            <a:endParaRPr lang="en-US"/>
          </a:p>
        </p:txBody>
      </p:sp>
      <p:sp>
        <p:nvSpPr>
          <p:cNvPr id="4" name="Slide Image Placeholder 3"/>
          <p:cNvSpPr>
            <a:spLocks noGrp="1" noRot="1" noChangeAspect="1"/>
          </p:cNvSpPr>
          <p:nvPr>
            <p:ph type="sldImg" idx="2"/>
          </p:nvPr>
        </p:nvSpPr>
        <p:spPr>
          <a:xfrm>
            <a:off x="295987" y="664143"/>
            <a:ext cx="6411045" cy="3607820"/>
          </a:xfrm>
          <a:prstGeom prst="rect">
            <a:avLst/>
          </a:prstGeom>
          <a:noFill/>
          <a:ln w="12700">
            <a:solidFill>
              <a:prstClr val="black"/>
            </a:solidFill>
          </a:ln>
        </p:spPr>
        <p:txBody>
          <a:bodyPr vert="horz" lIns="90594" tIns="45298" rIns="90594" bIns="45298" rtlCol="0" anchor="ctr"/>
          <a:lstStyle/>
          <a:p>
            <a:endParaRPr lang="en-US"/>
          </a:p>
        </p:txBody>
      </p:sp>
      <p:sp>
        <p:nvSpPr>
          <p:cNvPr id="5" name="Notes Placeholder 4"/>
          <p:cNvSpPr>
            <a:spLocks noGrp="1"/>
          </p:cNvSpPr>
          <p:nvPr>
            <p:ph type="body" sz="quarter" idx="3"/>
          </p:nvPr>
        </p:nvSpPr>
        <p:spPr>
          <a:xfrm>
            <a:off x="288758" y="4444782"/>
            <a:ext cx="6439301" cy="3636784"/>
          </a:xfrm>
          <a:prstGeom prst="rect">
            <a:avLst/>
          </a:prstGeom>
        </p:spPr>
        <p:txBody>
          <a:bodyPr vert="horz" lIns="90594" tIns="45298" rIns="90594" bIns="452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3015"/>
            <a:ext cx="1944301" cy="463063"/>
          </a:xfrm>
          <a:prstGeom prst="rect">
            <a:avLst/>
          </a:prstGeom>
        </p:spPr>
        <p:txBody>
          <a:bodyPr vert="horz" lIns="90594" tIns="45298" rIns="90594" bIns="45298" rtlCol="0" anchor="b"/>
          <a:lstStyle>
            <a:lvl1pPr algn="l">
              <a:defRPr sz="1000">
                <a:latin typeface=" Arial" panose="02020603050405020304"/>
              </a:defRPr>
            </a:lvl1pPr>
          </a:lstStyle>
          <a:p>
            <a:endParaRPr lang="en-US"/>
          </a:p>
        </p:txBody>
      </p:sp>
      <p:sp>
        <p:nvSpPr>
          <p:cNvPr id="7" name="Slide Number Placeholder 6"/>
          <p:cNvSpPr>
            <a:spLocks noGrp="1"/>
          </p:cNvSpPr>
          <p:nvPr>
            <p:ph type="sldNum" sz="quarter" idx="5"/>
          </p:nvPr>
        </p:nvSpPr>
        <p:spPr>
          <a:xfrm>
            <a:off x="1969240" y="8773015"/>
            <a:ext cx="3011595" cy="463063"/>
          </a:xfrm>
          <a:prstGeom prst="rect">
            <a:avLst/>
          </a:prstGeom>
        </p:spPr>
        <p:txBody>
          <a:bodyPr vert="horz" lIns="90594" tIns="45298" rIns="90594" bIns="45298" rtlCol="0" anchor="b"/>
          <a:lstStyle>
            <a:lvl1pPr algn="ctr">
              <a:defRPr sz="1000">
                <a:latin typeface=" Arial" panose="02020603050405020304"/>
              </a:defRPr>
            </a:lvl1pPr>
          </a:lstStyle>
          <a:p>
            <a:fld id="{B4D03E3B-9D98-4FDD-8EBD-81BED9239884}" type="slidenum">
              <a:rPr lang="en-US" smtClean="0"/>
              <a:pPr/>
              <a:t>‹#›</a:t>
            </a:fld>
            <a:endParaRPr lang="en-US"/>
          </a:p>
        </p:txBody>
      </p:sp>
    </p:spTree>
    <p:extLst>
      <p:ext uri="{BB962C8B-B14F-4D97-AF65-F5344CB8AC3E}">
        <p14:creationId xmlns:p14="http://schemas.microsoft.com/office/powerpoint/2010/main" val="1347736323"/>
      </p:ext>
    </p:extLst>
  </p:cSld>
  <p:clrMap bg1="lt1" tx1="dk1" bg2="lt2" tx2="dk2" accent1="accent1" accent2="accent2" accent3="accent3" accent4="accent4" accent5="accent5" accent6="accent6" hlink="hlink" folHlink="folHlink"/>
  <p:hf ftr="0"/>
  <p:notesStyle>
    <a:lvl1pPr marL="0" algn="l" defTabSz="914400" rtl="0" eaLnBrk="1" latinLnBrk="0" hangingPunct="1">
      <a:lnSpc>
        <a:spcPct val="90000"/>
      </a:lnSpc>
      <a:spcBef>
        <a:spcPts val="400"/>
      </a:spcBef>
      <a:defRPr sz="1200" kern="1200">
        <a:solidFill>
          <a:schemeClr val="tx1"/>
        </a:solidFill>
        <a:latin typeface=" Arial" panose="02020603050405020304"/>
        <a:ea typeface="+mn-ea"/>
        <a:cs typeface="+mn-cs"/>
      </a:defRPr>
    </a:lvl1pPr>
    <a:lvl2pPr marL="228600" indent="-171450" algn="l" defTabSz="914400" rtl="0" eaLnBrk="1" latinLnBrk="0" hangingPunct="1">
      <a:lnSpc>
        <a:spcPct val="90000"/>
      </a:lnSpc>
      <a:spcBef>
        <a:spcPts val="400"/>
      </a:spcBef>
      <a:buFont typeface="Arial" panose="020B0604020202020204" pitchFamily="34" charset="0"/>
      <a:buChar char="•"/>
      <a:tabLst/>
      <a:defRPr sz="1200" kern="1200">
        <a:solidFill>
          <a:schemeClr val="tx1"/>
        </a:solidFill>
        <a:latin typeface=" Arial" panose="02020603050405020304"/>
        <a:ea typeface="+mn-ea"/>
        <a:cs typeface="+mn-cs"/>
      </a:defRPr>
    </a:lvl2pPr>
    <a:lvl3pPr marL="460375" indent="-171450" algn="l" defTabSz="914400" rtl="0" eaLnBrk="1" latinLnBrk="0" hangingPunct="1">
      <a:lnSpc>
        <a:spcPct val="90000"/>
      </a:lnSpc>
      <a:spcBef>
        <a:spcPts val="400"/>
      </a:spcBef>
      <a:buFont typeface="Arial" panose="020B0604020202020204" pitchFamily="34" charset="0"/>
      <a:buChar char="‒"/>
      <a:defRPr sz="1200" kern="1200">
        <a:solidFill>
          <a:schemeClr val="tx1"/>
        </a:solidFill>
        <a:latin typeface=" Arial" panose="02020603050405020304"/>
        <a:ea typeface="+mn-ea"/>
        <a:cs typeface="+mn-cs"/>
      </a:defRPr>
    </a:lvl3pPr>
    <a:lvl4pPr marL="739775" indent="-171450" algn="l" defTabSz="914400" rtl="0" eaLnBrk="1" latinLnBrk="0" hangingPunct="1">
      <a:lnSpc>
        <a:spcPct val="90000"/>
      </a:lnSpc>
      <a:spcBef>
        <a:spcPts val="400"/>
      </a:spcBef>
      <a:buFont typeface="Arial" panose="020B0604020202020204" pitchFamily="34" charset="0"/>
      <a:buChar char="•"/>
      <a:defRPr sz="1200" kern="1200">
        <a:solidFill>
          <a:schemeClr val="tx1"/>
        </a:solidFill>
        <a:latin typeface=" Arial" panose="02020603050405020304"/>
        <a:ea typeface="+mn-ea"/>
        <a:cs typeface="+mn-cs"/>
      </a:defRPr>
    </a:lvl4pPr>
    <a:lvl5pPr marL="912813" indent="-171450" algn="l" defTabSz="914400" rtl="0" eaLnBrk="1" latinLnBrk="0" hangingPunct="1">
      <a:lnSpc>
        <a:spcPct val="90000"/>
      </a:lnSpc>
      <a:spcBef>
        <a:spcPts val="400"/>
      </a:spcBef>
      <a:buFont typeface="Arial" panose="020B0604020202020204" pitchFamily="34" charset="0"/>
      <a:buChar char="‒"/>
      <a:defRPr sz="1200" kern="1200">
        <a:solidFill>
          <a:schemeClr val="tx1"/>
        </a:solidFill>
        <a:latin typeface=" Arial" panose="020206030504050203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09"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986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22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B176F80-3C33-473E-AE3C-FE75C5D7B04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5769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3094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3395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A2F3-0FE0-4791-B33D-BEA1500ECB94}" type="slidenum">
              <a:rPr lang="en-US" smtClean="0"/>
              <a:pPr/>
              <a:t>7</a:t>
            </a:fld>
            <a:endParaRPr lang="en-US"/>
          </a:p>
        </p:txBody>
      </p:sp>
    </p:spTree>
    <p:extLst>
      <p:ext uri="{BB962C8B-B14F-4D97-AF65-F5344CB8AC3E}">
        <p14:creationId xmlns:p14="http://schemas.microsoft.com/office/powerpoint/2010/main" val="1996461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12192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21208" y="4140745"/>
            <a:ext cx="9540815" cy="3323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defRPr lang="en-US" dirty="0">
                <a:solidFill>
                  <a:schemeClr val="bg1"/>
                </a:solidFill>
                <a:effectLst>
                  <a:outerShdw blurRad="50800" dist="38100" dir="3600000" algn="tl" rotWithShape="0">
                    <a:prstClr val="black"/>
                  </a:outerShdw>
                </a:effectLst>
              </a:defRPr>
            </a:lvl1pPr>
          </a:lstStyle>
          <a:p>
            <a:pPr marL="0" lvl="0" indent="0">
              <a:buNone/>
            </a:pPr>
            <a:r>
              <a:rPr lang="en-US"/>
              <a:t>Click to edit Master subtitle style</a:t>
            </a:r>
          </a:p>
        </p:txBody>
      </p:sp>
      <p:sp>
        <p:nvSpPr>
          <p:cNvPr id="2" name="Title 1"/>
          <p:cNvSpPr>
            <a:spLocks noGrp="1"/>
          </p:cNvSpPr>
          <p:nvPr>
            <p:ph type="ctrTitle"/>
          </p:nvPr>
        </p:nvSpPr>
        <p:spPr bwMode="ltGray">
          <a:xfrm>
            <a:off x="612648" y="3575202"/>
            <a:ext cx="9540815"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0" algn="l" defTabSz="914400" rtl="0" eaLnBrk="1" fontAlgn="base" latinLnBrk="0" hangingPunct="1">
              <a:lnSpc>
                <a:spcPct val="90000"/>
              </a:lnSpc>
              <a:spcBef>
                <a:spcPct val="0"/>
              </a:spcBef>
              <a:spcAft>
                <a:spcPct val="0"/>
              </a:spcAft>
              <a:buNone/>
              <a:defRPr lang="en-US" sz="40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pPr lvl="0"/>
            <a:r>
              <a:rPr lang="en-US"/>
              <a:t>Click to edit Master title style</a:t>
            </a:r>
          </a:p>
        </p:txBody>
      </p:sp>
      <p:sp>
        <p:nvSpPr>
          <p:cNvPr id="12" name="TextBox 11"/>
          <p:cNvSpPr txBox="1"/>
          <p:nvPr/>
        </p:nvSpPr>
        <p:spPr bwMode="black">
          <a:xfrm>
            <a:off x="0" y="6700839"/>
            <a:ext cx="2438400" cy="160337"/>
          </a:xfrm>
          <a:prstGeom prst="rect">
            <a:avLst/>
          </a:prstGeom>
          <a:noFill/>
        </p:spPr>
        <p:txBody>
          <a:bodyPr wrap="none" lIns="45720" tIns="18288" rIns="0" bIns="18288"/>
          <a:lstStyle/>
          <a:p>
            <a:pPr eaLnBrk="1" fontAlgn="auto" hangingPunct="1">
              <a:spcBef>
                <a:spcPts val="0"/>
              </a:spcBef>
              <a:spcAft>
                <a:spcPts val="0"/>
              </a:spcAft>
              <a:defRPr/>
            </a:pPr>
            <a:r>
              <a:rPr lang="en-US" sz="700" b="1" kern="600">
                <a:solidFill>
                  <a:schemeClr val="bg1"/>
                </a:solidFill>
                <a:latin typeface="Arial" panose="020B0604020202020204" pitchFamily="34" charset="0"/>
                <a:cs typeface="Arial" panose="020B0604020202020204" pitchFamily="34" charset="0"/>
              </a:rPr>
              <a:t>CUI</a:t>
            </a:r>
          </a:p>
        </p:txBody>
      </p:sp>
      <p:sp>
        <p:nvSpPr>
          <p:cNvPr id="15" name="TextBox 14"/>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bg1"/>
                </a:solidFill>
                <a:latin typeface="Arial" panose="020B0604020202020204" pitchFamily="34" charset="0"/>
                <a:cs typeface="Arial" panose="020B0604020202020204" pitchFamily="34" charset="0"/>
              </a:rPr>
              <a:t>CUI</a:t>
            </a:r>
            <a:endParaRPr lang="en-US" sz="800" b="1" kern="600">
              <a:solidFill>
                <a:schemeClr val="bg1"/>
              </a:solidFill>
              <a:latin typeface="Arial" panose="020B0604020202020204" pitchFamily="34" charset="0"/>
              <a:cs typeface="Arial" panose="020B0604020202020204" pitchFamily="34" charset="0"/>
            </a:endParaRPr>
          </a:p>
        </p:txBody>
      </p:sp>
      <p:grpSp>
        <p:nvGrpSpPr>
          <p:cNvPr id="7" name="Three Priorities" hidden="1"/>
          <p:cNvGrpSpPr/>
          <p:nvPr/>
        </p:nvGrpSpPr>
        <p:grpSpPr>
          <a:xfrm>
            <a:off x="10125497" y="6006424"/>
            <a:ext cx="1663700" cy="394376"/>
            <a:chOff x="7594122" y="6006424"/>
            <a:chExt cx="1247775" cy="394376"/>
          </a:xfrm>
        </p:grpSpPr>
        <p:sp>
          <p:nvSpPr>
            <p:cNvPr id="4" name="Rectangle 3"/>
            <p:cNvSpPr/>
            <p:nvPr/>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6EBB011-E3FD-D4C2-2473-83FA62F33F63}"/>
              </a:ext>
            </a:extLst>
          </p:cNvPr>
          <p:cNvSpPr txBox="1"/>
          <p:nvPr userDrawn="1"/>
        </p:nvSpPr>
        <p:spPr>
          <a:xfrm>
            <a:off x="-1" y="4673500"/>
            <a:ext cx="4208107" cy="1632050"/>
          </a:xfrm>
          <a:prstGeom prst="rect">
            <a:avLst/>
          </a:prstGeom>
          <a:gradFill>
            <a:gsLst>
              <a:gs pos="0">
                <a:srgbClr val="221F20">
                  <a:lumMod val="50000"/>
                  <a:lumOff val="50000"/>
                </a:srgbClr>
              </a:gs>
              <a:gs pos="60000">
                <a:srgbClr val="221F20"/>
              </a:gs>
              <a:gs pos="25000">
                <a:srgbClr val="221F20">
                  <a:lumMod val="85000"/>
                  <a:lumOff val="15000"/>
                </a:srgbClr>
              </a:gs>
            </a:gsLst>
            <a:lin ang="3600000" scaled="0"/>
          </a:gradFill>
          <a:ln>
            <a:noFill/>
          </a:ln>
          <a:effectLst>
            <a:outerShdw dist="38100" dir="16200000" rotWithShape="0">
              <a:srgbClr val="FFCC0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defTabSz="457200"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latin typeface="Arial" panose="020B0604020202020204"/>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lvl="0"/>
            <a:endParaRPr lang="en-US" noProof="0"/>
          </a:p>
        </p:txBody>
      </p:sp>
      <p:grpSp>
        <p:nvGrpSpPr>
          <p:cNvPr id="8" name="Group 7">
            <a:extLst>
              <a:ext uri="{FF2B5EF4-FFF2-40B4-BE49-F238E27FC236}">
                <a16:creationId xmlns:a16="http://schemas.microsoft.com/office/drawing/2014/main" id="{CBA6684D-387F-C8CC-204C-82F5BF235858}"/>
              </a:ext>
            </a:extLst>
          </p:cNvPr>
          <p:cNvGrpSpPr/>
          <p:nvPr userDrawn="1"/>
        </p:nvGrpSpPr>
        <p:grpSpPr>
          <a:xfrm>
            <a:off x="618574" y="0"/>
            <a:ext cx="1570733" cy="1901190"/>
            <a:chOff x="4039249" y="866729"/>
            <a:chExt cx="4321032" cy="5230106"/>
          </a:xfrm>
        </p:grpSpPr>
        <p:sp>
          <p:nvSpPr>
            <p:cNvPr id="9" name="Rectangle 8">
              <a:extLst>
                <a:ext uri="{FF2B5EF4-FFF2-40B4-BE49-F238E27FC236}">
                  <a16:creationId xmlns:a16="http://schemas.microsoft.com/office/drawing/2014/main" id="{19917380-7882-A30C-8BAD-323BE8DCD48A}"/>
                </a:ext>
              </a:extLst>
            </p:cNvPr>
            <p:cNvSpPr/>
            <p:nvPr userDrawn="1"/>
          </p:nvSpPr>
          <p:spPr>
            <a:xfrm>
              <a:off x="4039249" y="866729"/>
              <a:ext cx="4321032" cy="5230106"/>
            </a:xfrm>
            <a:prstGeom prst="rect">
              <a:avLst/>
            </a:prstGeom>
            <a:gradFill>
              <a:gsLst>
                <a:gs pos="0">
                  <a:srgbClr val="221F20">
                    <a:lumMod val="50000"/>
                    <a:lumOff val="50000"/>
                  </a:srgbClr>
                </a:gs>
                <a:gs pos="60000">
                  <a:srgbClr val="221F20"/>
                </a:gs>
                <a:gs pos="25000">
                  <a:srgbClr val="221F20">
                    <a:lumMod val="85000"/>
                    <a:lumOff val="15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defTabSz="457200"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rial" panose="020B0604020202020204"/>
              </a:endParaRPr>
            </a:p>
          </p:txBody>
        </p:sp>
        <p:sp>
          <p:nvSpPr>
            <p:cNvPr id="10" name="Freeform: Shape 9">
              <a:extLst>
                <a:ext uri="{FF2B5EF4-FFF2-40B4-BE49-F238E27FC236}">
                  <a16:creationId xmlns:a16="http://schemas.microsoft.com/office/drawing/2014/main" id="{D6E7A07C-38F2-6000-2E00-39A0A3BC33B4}"/>
                </a:ext>
              </a:extLst>
            </p:cNvPr>
            <p:cNvSpPr/>
            <p:nvPr/>
          </p:nvSpPr>
          <p:spPr>
            <a:xfrm>
              <a:off x="4546225" y="4959667"/>
              <a:ext cx="3311842" cy="534352"/>
            </a:xfrm>
            <a:custGeom>
              <a:avLst/>
              <a:gdLst>
                <a:gd name="connsiteX0" fmla="*/ 269558 w 3311842"/>
                <a:gd name="connsiteY0" fmla="*/ 0 h 534352"/>
                <a:gd name="connsiteX1" fmla="*/ 385763 w 3311842"/>
                <a:gd name="connsiteY1" fmla="*/ 0 h 534352"/>
                <a:gd name="connsiteX2" fmla="*/ 385763 w 3311842"/>
                <a:gd name="connsiteY2" fmla="*/ 422910 h 534352"/>
                <a:gd name="connsiteX3" fmla="*/ 265748 w 3311842"/>
                <a:gd name="connsiteY3" fmla="*/ 534352 h 534352"/>
                <a:gd name="connsiteX4" fmla="*/ 120015 w 3311842"/>
                <a:gd name="connsiteY4" fmla="*/ 534352 h 534352"/>
                <a:gd name="connsiteX5" fmla="*/ 0 w 3311842"/>
                <a:gd name="connsiteY5" fmla="*/ 422910 h 534352"/>
                <a:gd name="connsiteX6" fmla="*/ 0 w 3311842"/>
                <a:gd name="connsiteY6" fmla="*/ 0 h 534352"/>
                <a:gd name="connsiteX7" fmla="*/ 118110 w 3311842"/>
                <a:gd name="connsiteY7" fmla="*/ 0 h 534352"/>
                <a:gd name="connsiteX8" fmla="*/ 118110 w 3311842"/>
                <a:gd name="connsiteY8" fmla="*/ 406717 h 534352"/>
                <a:gd name="connsiteX9" fmla="*/ 136208 w 3311842"/>
                <a:gd name="connsiteY9" fmla="*/ 424815 h 534352"/>
                <a:gd name="connsiteX10" fmla="*/ 252413 w 3311842"/>
                <a:gd name="connsiteY10" fmla="*/ 424815 h 534352"/>
                <a:gd name="connsiteX11" fmla="*/ 270510 w 3311842"/>
                <a:gd name="connsiteY11" fmla="*/ 406717 h 534352"/>
                <a:gd name="connsiteX12" fmla="*/ 270510 w 3311842"/>
                <a:gd name="connsiteY12" fmla="*/ 0 h 534352"/>
                <a:gd name="connsiteX13" fmla="*/ 433388 w 3311842"/>
                <a:gd name="connsiteY13" fmla="*/ 416242 h 534352"/>
                <a:gd name="connsiteX14" fmla="*/ 549593 w 3311842"/>
                <a:gd name="connsiteY14" fmla="*/ 416242 h 534352"/>
                <a:gd name="connsiteX15" fmla="*/ 549593 w 3311842"/>
                <a:gd name="connsiteY15" fmla="*/ 534352 h 534352"/>
                <a:gd name="connsiteX16" fmla="*/ 433388 w 3311842"/>
                <a:gd name="connsiteY16" fmla="*/ 534352 h 534352"/>
                <a:gd name="connsiteX17" fmla="*/ 433388 w 3311842"/>
                <a:gd name="connsiteY17" fmla="*/ 416242 h 534352"/>
                <a:gd name="connsiteX18" fmla="*/ 598170 w 3311842"/>
                <a:gd name="connsiteY18" fmla="*/ 98107 h 534352"/>
                <a:gd name="connsiteX19" fmla="*/ 702945 w 3311842"/>
                <a:gd name="connsiteY19" fmla="*/ 0 h 534352"/>
                <a:gd name="connsiteX20" fmla="*/ 871538 w 3311842"/>
                <a:gd name="connsiteY20" fmla="*/ 0 h 534352"/>
                <a:gd name="connsiteX21" fmla="*/ 976313 w 3311842"/>
                <a:gd name="connsiteY21" fmla="*/ 98107 h 534352"/>
                <a:gd name="connsiteX22" fmla="*/ 976313 w 3311842"/>
                <a:gd name="connsiteY22" fmla="*/ 176213 h 534352"/>
                <a:gd name="connsiteX23" fmla="*/ 862965 w 3311842"/>
                <a:gd name="connsiteY23" fmla="*/ 176213 h 534352"/>
                <a:gd name="connsiteX24" fmla="*/ 862965 w 3311842"/>
                <a:gd name="connsiteY24" fmla="*/ 120967 h 534352"/>
                <a:gd name="connsiteX25" fmla="*/ 844868 w 3311842"/>
                <a:gd name="connsiteY25" fmla="*/ 102870 h 534352"/>
                <a:gd name="connsiteX26" fmla="*/ 729615 w 3311842"/>
                <a:gd name="connsiteY26" fmla="*/ 102870 h 534352"/>
                <a:gd name="connsiteX27" fmla="*/ 711518 w 3311842"/>
                <a:gd name="connsiteY27" fmla="*/ 120967 h 534352"/>
                <a:gd name="connsiteX28" fmla="*/ 711518 w 3311842"/>
                <a:gd name="connsiteY28" fmla="*/ 170497 h 534352"/>
                <a:gd name="connsiteX29" fmla="*/ 727710 w 3311842"/>
                <a:gd name="connsiteY29" fmla="*/ 189547 h 534352"/>
                <a:gd name="connsiteX30" fmla="*/ 902018 w 3311842"/>
                <a:gd name="connsiteY30" fmla="*/ 240982 h 534352"/>
                <a:gd name="connsiteX31" fmla="*/ 976313 w 3311842"/>
                <a:gd name="connsiteY31" fmla="*/ 346710 h 534352"/>
                <a:gd name="connsiteX32" fmla="*/ 976313 w 3311842"/>
                <a:gd name="connsiteY32" fmla="*/ 436245 h 534352"/>
                <a:gd name="connsiteX33" fmla="*/ 872490 w 3311842"/>
                <a:gd name="connsiteY33" fmla="*/ 534352 h 534352"/>
                <a:gd name="connsiteX34" fmla="*/ 701040 w 3311842"/>
                <a:gd name="connsiteY34" fmla="*/ 534352 h 534352"/>
                <a:gd name="connsiteX35" fmla="*/ 597218 w 3311842"/>
                <a:gd name="connsiteY35" fmla="*/ 436245 h 534352"/>
                <a:gd name="connsiteX36" fmla="*/ 597218 w 3311842"/>
                <a:gd name="connsiteY36" fmla="*/ 349567 h 534352"/>
                <a:gd name="connsiteX37" fmla="*/ 709613 w 3311842"/>
                <a:gd name="connsiteY37" fmla="*/ 349567 h 534352"/>
                <a:gd name="connsiteX38" fmla="*/ 709613 w 3311842"/>
                <a:gd name="connsiteY38" fmla="*/ 413385 h 534352"/>
                <a:gd name="connsiteX39" fmla="*/ 727710 w 3311842"/>
                <a:gd name="connsiteY39" fmla="*/ 431482 h 534352"/>
                <a:gd name="connsiteX40" fmla="*/ 843915 w 3311842"/>
                <a:gd name="connsiteY40" fmla="*/ 431482 h 534352"/>
                <a:gd name="connsiteX41" fmla="*/ 862013 w 3311842"/>
                <a:gd name="connsiteY41" fmla="*/ 413385 h 534352"/>
                <a:gd name="connsiteX42" fmla="*/ 862013 w 3311842"/>
                <a:gd name="connsiteY42" fmla="*/ 358140 h 534352"/>
                <a:gd name="connsiteX43" fmla="*/ 845820 w 3311842"/>
                <a:gd name="connsiteY43" fmla="*/ 340042 h 534352"/>
                <a:gd name="connsiteX44" fmla="*/ 671513 w 3311842"/>
                <a:gd name="connsiteY44" fmla="*/ 288607 h 534352"/>
                <a:gd name="connsiteX45" fmla="*/ 597218 w 3311842"/>
                <a:gd name="connsiteY45" fmla="*/ 182880 h 534352"/>
                <a:gd name="connsiteX46" fmla="*/ 598170 w 3311842"/>
                <a:gd name="connsiteY46" fmla="*/ 98107 h 534352"/>
                <a:gd name="connsiteX47" fmla="*/ 598170 w 3311842"/>
                <a:gd name="connsiteY47" fmla="*/ 98107 h 534352"/>
                <a:gd name="connsiteX48" fmla="*/ 1023938 w 3311842"/>
                <a:gd name="connsiteY48" fmla="*/ 416242 h 534352"/>
                <a:gd name="connsiteX49" fmla="*/ 1140143 w 3311842"/>
                <a:gd name="connsiteY49" fmla="*/ 416242 h 534352"/>
                <a:gd name="connsiteX50" fmla="*/ 1140143 w 3311842"/>
                <a:gd name="connsiteY50" fmla="*/ 534352 h 534352"/>
                <a:gd name="connsiteX51" fmla="*/ 1023938 w 3311842"/>
                <a:gd name="connsiteY51" fmla="*/ 534352 h 534352"/>
                <a:gd name="connsiteX52" fmla="*/ 1023938 w 3311842"/>
                <a:gd name="connsiteY52" fmla="*/ 416242 h 534352"/>
                <a:gd name="connsiteX53" fmla="*/ 1626870 w 3311842"/>
                <a:gd name="connsiteY53" fmla="*/ 444817 h 534352"/>
                <a:gd name="connsiteX54" fmla="*/ 1439228 w 3311842"/>
                <a:gd name="connsiteY54" fmla="*/ 444817 h 534352"/>
                <a:gd name="connsiteX55" fmla="*/ 1414463 w 3311842"/>
                <a:gd name="connsiteY55" fmla="*/ 534352 h 534352"/>
                <a:gd name="connsiteX56" fmla="*/ 1293495 w 3311842"/>
                <a:gd name="connsiteY56" fmla="*/ 534352 h 534352"/>
                <a:gd name="connsiteX57" fmla="*/ 1453515 w 3311842"/>
                <a:gd name="connsiteY57" fmla="*/ 0 h 534352"/>
                <a:gd name="connsiteX58" fmla="*/ 1622108 w 3311842"/>
                <a:gd name="connsiteY58" fmla="*/ 0 h 534352"/>
                <a:gd name="connsiteX59" fmla="*/ 1775460 w 3311842"/>
                <a:gd name="connsiteY59" fmla="*/ 534352 h 534352"/>
                <a:gd name="connsiteX60" fmla="*/ 1652588 w 3311842"/>
                <a:gd name="connsiteY60" fmla="*/ 534352 h 534352"/>
                <a:gd name="connsiteX61" fmla="*/ 1626870 w 3311842"/>
                <a:gd name="connsiteY61" fmla="*/ 444817 h 534352"/>
                <a:gd name="connsiteX62" fmla="*/ 1626870 w 3311842"/>
                <a:gd name="connsiteY62" fmla="*/ 444817 h 534352"/>
                <a:gd name="connsiteX63" fmla="*/ 1598295 w 3311842"/>
                <a:gd name="connsiteY63" fmla="*/ 341947 h 534352"/>
                <a:gd name="connsiteX64" fmla="*/ 1533525 w 3311842"/>
                <a:gd name="connsiteY64" fmla="*/ 104775 h 534352"/>
                <a:gd name="connsiteX65" fmla="*/ 1467803 w 3311842"/>
                <a:gd name="connsiteY65" fmla="*/ 341947 h 534352"/>
                <a:gd name="connsiteX66" fmla="*/ 1598295 w 3311842"/>
                <a:gd name="connsiteY66" fmla="*/ 341947 h 534352"/>
                <a:gd name="connsiteX67" fmla="*/ 1598295 w 3311842"/>
                <a:gd name="connsiteY67" fmla="*/ 341947 h 534352"/>
                <a:gd name="connsiteX68" fmla="*/ 2172653 w 3311842"/>
                <a:gd name="connsiteY68" fmla="*/ 313372 h 534352"/>
                <a:gd name="connsiteX69" fmla="*/ 2144078 w 3311842"/>
                <a:gd name="connsiteY69" fmla="*/ 337185 h 534352"/>
                <a:gd name="connsiteX70" fmla="*/ 2238375 w 3311842"/>
                <a:gd name="connsiteY70" fmla="*/ 534352 h 534352"/>
                <a:gd name="connsiteX71" fmla="*/ 2108835 w 3311842"/>
                <a:gd name="connsiteY71" fmla="*/ 534352 h 534352"/>
                <a:gd name="connsiteX72" fmla="*/ 2025015 w 3311842"/>
                <a:gd name="connsiteY72" fmla="*/ 351472 h 534352"/>
                <a:gd name="connsiteX73" fmla="*/ 1947863 w 3311842"/>
                <a:gd name="connsiteY73" fmla="*/ 351472 h 534352"/>
                <a:gd name="connsiteX74" fmla="*/ 1947863 w 3311842"/>
                <a:gd name="connsiteY74" fmla="*/ 534352 h 534352"/>
                <a:gd name="connsiteX75" fmla="*/ 1829753 w 3311842"/>
                <a:gd name="connsiteY75" fmla="*/ 534352 h 534352"/>
                <a:gd name="connsiteX76" fmla="*/ 1829753 w 3311842"/>
                <a:gd name="connsiteY76" fmla="*/ 0 h 534352"/>
                <a:gd name="connsiteX77" fmla="*/ 2100263 w 3311842"/>
                <a:gd name="connsiteY77" fmla="*/ 0 h 534352"/>
                <a:gd name="connsiteX78" fmla="*/ 2213610 w 3311842"/>
                <a:gd name="connsiteY78" fmla="*/ 101917 h 534352"/>
                <a:gd name="connsiteX79" fmla="*/ 2213610 w 3311842"/>
                <a:gd name="connsiteY79" fmla="*/ 206692 h 534352"/>
                <a:gd name="connsiteX80" fmla="*/ 2172653 w 3311842"/>
                <a:gd name="connsiteY80" fmla="*/ 313372 h 534352"/>
                <a:gd name="connsiteX81" fmla="*/ 2172653 w 3311842"/>
                <a:gd name="connsiteY81" fmla="*/ 313372 h 534352"/>
                <a:gd name="connsiteX82" fmla="*/ 2097405 w 3311842"/>
                <a:gd name="connsiteY82" fmla="*/ 231457 h 534352"/>
                <a:gd name="connsiteX83" fmla="*/ 2097405 w 3311842"/>
                <a:gd name="connsiteY83" fmla="*/ 125730 h 534352"/>
                <a:gd name="connsiteX84" fmla="*/ 2079308 w 3311842"/>
                <a:gd name="connsiteY84" fmla="*/ 107632 h 534352"/>
                <a:gd name="connsiteX85" fmla="*/ 1948815 w 3311842"/>
                <a:gd name="connsiteY85" fmla="*/ 107632 h 534352"/>
                <a:gd name="connsiteX86" fmla="*/ 1948815 w 3311842"/>
                <a:gd name="connsiteY86" fmla="*/ 248602 h 534352"/>
                <a:gd name="connsiteX87" fmla="*/ 2079308 w 3311842"/>
                <a:gd name="connsiteY87" fmla="*/ 248602 h 534352"/>
                <a:gd name="connsiteX88" fmla="*/ 2097405 w 3311842"/>
                <a:gd name="connsiteY88" fmla="*/ 231457 h 534352"/>
                <a:gd name="connsiteX89" fmla="*/ 2097405 w 3311842"/>
                <a:gd name="connsiteY89" fmla="*/ 231457 h 534352"/>
                <a:gd name="connsiteX90" fmla="*/ 2636520 w 3311842"/>
                <a:gd name="connsiteY90" fmla="*/ 0 h 534352"/>
                <a:gd name="connsiteX91" fmla="*/ 2787968 w 3311842"/>
                <a:gd name="connsiteY91" fmla="*/ 0 h 534352"/>
                <a:gd name="connsiteX92" fmla="*/ 2787968 w 3311842"/>
                <a:gd name="connsiteY92" fmla="*/ 534352 h 534352"/>
                <a:gd name="connsiteX93" fmla="*/ 2675573 w 3311842"/>
                <a:gd name="connsiteY93" fmla="*/ 534352 h 534352"/>
                <a:gd name="connsiteX94" fmla="*/ 2675573 w 3311842"/>
                <a:gd name="connsiteY94" fmla="*/ 200977 h 534352"/>
                <a:gd name="connsiteX95" fmla="*/ 2560320 w 3311842"/>
                <a:gd name="connsiteY95" fmla="*/ 534352 h 534352"/>
                <a:gd name="connsiteX96" fmla="*/ 2526983 w 3311842"/>
                <a:gd name="connsiteY96" fmla="*/ 534352 h 534352"/>
                <a:gd name="connsiteX97" fmla="*/ 2411730 w 3311842"/>
                <a:gd name="connsiteY97" fmla="*/ 200977 h 534352"/>
                <a:gd name="connsiteX98" fmla="*/ 2411730 w 3311842"/>
                <a:gd name="connsiteY98" fmla="*/ 534352 h 534352"/>
                <a:gd name="connsiteX99" fmla="*/ 2303145 w 3311842"/>
                <a:gd name="connsiteY99" fmla="*/ 534352 h 534352"/>
                <a:gd name="connsiteX100" fmla="*/ 2303145 w 3311842"/>
                <a:gd name="connsiteY100" fmla="*/ 0 h 534352"/>
                <a:gd name="connsiteX101" fmla="*/ 2454593 w 3311842"/>
                <a:gd name="connsiteY101" fmla="*/ 0 h 534352"/>
                <a:gd name="connsiteX102" fmla="*/ 2546033 w 3311842"/>
                <a:gd name="connsiteY102" fmla="*/ 289560 h 534352"/>
                <a:gd name="connsiteX103" fmla="*/ 2636520 w 3311842"/>
                <a:gd name="connsiteY103" fmla="*/ 0 h 534352"/>
                <a:gd name="connsiteX104" fmla="*/ 2636520 w 3311842"/>
                <a:gd name="connsiteY104" fmla="*/ 0 h 534352"/>
                <a:gd name="connsiteX105" fmla="*/ 3311843 w 3311842"/>
                <a:gd name="connsiteY105" fmla="*/ 0 h 534352"/>
                <a:gd name="connsiteX106" fmla="*/ 3131820 w 3311842"/>
                <a:gd name="connsiteY106" fmla="*/ 329565 h 534352"/>
                <a:gd name="connsiteX107" fmla="*/ 3131820 w 3311842"/>
                <a:gd name="connsiteY107" fmla="*/ 533400 h 534352"/>
                <a:gd name="connsiteX108" fmla="*/ 3013710 w 3311842"/>
                <a:gd name="connsiteY108" fmla="*/ 533400 h 534352"/>
                <a:gd name="connsiteX109" fmla="*/ 3013710 w 3311842"/>
                <a:gd name="connsiteY109" fmla="*/ 330517 h 534352"/>
                <a:gd name="connsiteX110" fmla="*/ 2838450 w 3311842"/>
                <a:gd name="connsiteY110" fmla="*/ 0 h 534352"/>
                <a:gd name="connsiteX111" fmla="*/ 2975610 w 3311842"/>
                <a:gd name="connsiteY111" fmla="*/ 0 h 534352"/>
                <a:gd name="connsiteX112" fmla="*/ 3077528 w 3311842"/>
                <a:gd name="connsiteY112" fmla="*/ 206692 h 534352"/>
                <a:gd name="connsiteX113" fmla="*/ 3178493 w 3311842"/>
                <a:gd name="connsiteY113" fmla="*/ 0 h 534352"/>
                <a:gd name="connsiteX114" fmla="*/ 3311843 w 3311842"/>
                <a:gd name="connsiteY114" fmla="*/ 0 h 534352"/>
                <a:gd name="connsiteX115" fmla="*/ 3311843 w 3311842"/>
                <a:gd name="connsiteY115" fmla="*/ 0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311842" h="534352">
                  <a:moveTo>
                    <a:pt x="269558" y="0"/>
                  </a:moveTo>
                  <a:lnTo>
                    <a:pt x="385763" y="0"/>
                  </a:lnTo>
                  <a:lnTo>
                    <a:pt x="385763" y="422910"/>
                  </a:lnTo>
                  <a:cubicBezTo>
                    <a:pt x="385763" y="492442"/>
                    <a:pt x="337185" y="534352"/>
                    <a:pt x="265748" y="534352"/>
                  </a:cubicBezTo>
                  <a:lnTo>
                    <a:pt x="120015" y="534352"/>
                  </a:lnTo>
                  <a:cubicBezTo>
                    <a:pt x="47625" y="534352"/>
                    <a:pt x="0" y="492442"/>
                    <a:pt x="0" y="422910"/>
                  </a:cubicBezTo>
                  <a:lnTo>
                    <a:pt x="0" y="0"/>
                  </a:lnTo>
                  <a:lnTo>
                    <a:pt x="118110" y="0"/>
                  </a:lnTo>
                  <a:lnTo>
                    <a:pt x="118110" y="406717"/>
                  </a:lnTo>
                  <a:cubicBezTo>
                    <a:pt x="118110" y="416242"/>
                    <a:pt x="125730" y="424815"/>
                    <a:pt x="136208" y="424815"/>
                  </a:cubicBezTo>
                  <a:lnTo>
                    <a:pt x="252413" y="424815"/>
                  </a:lnTo>
                  <a:cubicBezTo>
                    <a:pt x="261938" y="424815"/>
                    <a:pt x="270510" y="417195"/>
                    <a:pt x="270510" y="406717"/>
                  </a:cubicBezTo>
                  <a:lnTo>
                    <a:pt x="270510" y="0"/>
                  </a:lnTo>
                  <a:close/>
                  <a:moveTo>
                    <a:pt x="433388" y="416242"/>
                  </a:moveTo>
                  <a:lnTo>
                    <a:pt x="549593" y="416242"/>
                  </a:lnTo>
                  <a:lnTo>
                    <a:pt x="549593" y="534352"/>
                  </a:lnTo>
                  <a:lnTo>
                    <a:pt x="433388" y="534352"/>
                  </a:lnTo>
                  <a:lnTo>
                    <a:pt x="433388" y="416242"/>
                  </a:lnTo>
                  <a:close/>
                  <a:moveTo>
                    <a:pt x="598170" y="98107"/>
                  </a:moveTo>
                  <a:cubicBezTo>
                    <a:pt x="598170" y="41910"/>
                    <a:pt x="639128" y="0"/>
                    <a:pt x="702945" y="0"/>
                  </a:cubicBezTo>
                  <a:lnTo>
                    <a:pt x="871538" y="0"/>
                  </a:lnTo>
                  <a:cubicBezTo>
                    <a:pt x="935355" y="0"/>
                    <a:pt x="976313" y="41910"/>
                    <a:pt x="976313" y="98107"/>
                  </a:cubicBezTo>
                  <a:lnTo>
                    <a:pt x="976313" y="176213"/>
                  </a:lnTo>
                  <a:lnTo>
                    <a:pt x="862965" y="176213"/>
                  </a:lnTo>
                  <a:lnTo>
                    <a:pt x="862965" y="120967"/>
                  </a:lnTo>
                  <a:cubicBezTo>
                    <a:pt x="862965" y="111442"/>
                    <a:pt x="855345" y="102870"/>
                    <a:pt x="844868" y="102870"/>
                  </a:cubicBezTo>
                  <a:lnTo>
                    <a:pt x="729615" y="102870"/>
                  </a:lnTo>
                  <a:cubicBezTo>
                    <a:pt x="719138" y="102870"/>
                    <a:pt x="711518" y="110490"/>
                    <a:pt x="711518" y="120967"/>
                  </a:cubicBezTo>
                  <a:lnTo>
                    <a:pt x="711518" y="170497"/>
                  </a:lnTo>
                  <a:cubicBezTo>
                    <a:pt x="711518" y="178117"/>
                    <a:pt x="715328" y="185738"/>
                    <a:pt x="727710" y="189547"/>
                  </a:cubicBezTo>
                  <a:lnTo>
                    <a:pt x="902018" y="240982"/>
                  </a:lnTo>
                  <a:cubicBezTo>
                    <a:pt x="961073" y="258127"/>
                    <a:pt x="976313" y="284797"/>
                    <a:pt x="976313" y="346710"/>
                  </a:cubicBezTo>
                  <a:lnTo>
                    <a:pt x="976313" y="436245"/>
                  </a:lnTo>
                  <a:cubicBezTo>
                    <a:pt x="976313" y="491490"/>
                    <a:pt x="935355" y="534352"/>
                    <a:pt x="872490" y="534352"/>
                  </a:cubicBezTo>
                  <a:lnTo>
                    <a:pt x="701040" y="534352"/>
                  </a:lnTo>
                  <a:cubicBezTo>
                    <a:pt x="638175" y="534352"/>
                    <a:pt x="597218" y="491490"/>
                    <a:pt x="597218" y="436245"/>
                  </a:cubicBezTo>
                  <a:lnTo>
                    <a:pt x="597218" y="349567"/>
                  </a:lnTo>
                  <a:lnTo>
                    <a:pt x="709613" y="349567"/>
                  </a:lnTo>
                  <a:lnTo>
                    <a:pt x="709613" y="413385"/>
                  </a:lnTo>
                  <a:cubicBezTo>
                    <a:pt x="709613" y="422910"/>
                    <a:pt x="717233" y="431482"/>
                    <a:pt x="727710" y="431482"/>
                  </a:cubicBezTo>
                  <a:lnTo>
                    <a:pt x="843915" y="431482"/>
                  </a:lnTo>
                  <a:cubicBezTo>
                    <a:pt x="854393" y="431482"/>
                    <a:pt x="862013" y="423863"/>
                    <a:pt x="862013" y="413385"/>
                  </a:cubicBezTo>
                  <a:lnTo>
                    <a:pt x="862013" y="358140"/>
                  </a:lnTo>
                  <a:cubicBezTo>
                    <a:pt x="862013" y="350520"/>
                    <a:pt x="856298" y="342900"/>
                    <a:pt x="845820" y="340042"/>
                  </a:cubicBezTo>
                  <a:lnTo>
                    <a:pt x="671513" y="288607"/>
                  </a:lnTo>
                  <a:cubicBezTo>
                    <a:pt x="612458" y="271463"/>
                    <a:pt x="597218" y="244792"/>
                    <a:pt x="597218" y="182880"/>
                  </a:cubicBezTo>
                  <a:lnTo>
                    <a:pt x="598170" y="98107"/>
                  </a:lnTo>
                  <a:lnTo>
                    <a:pt x="598170" y="98107"/>
                  </a:lnTo>
                  <a:close/>
                  <a:moveTo>
                    <a:pt x="1023938" y="416242"/>
                  </a:moveTo>
                  <a:lnTo>
                    <a:pt x="1140143" y="416242"/>
                  </a:lnTo>
                  <a:lnTo>
                    <a:pt x="1140143" y="534352"/>
                  </a:lnTo>
                  <a:lnTo>
                    <a:pt x="1023938" y="534352"/>
                  </a:lnTo>
                  <a:lnTo>
                    <a:pt x="1023938" y="416242"/>
                  </a:lnTo>
                  <a:close/>
                  <a:moveTo>
                    <a:pt x="1626870" y="444817"/>
                  </a:moveTo>
                  <a:lnTo>
                    <a:pt x="1439228" y="444817"/>
                  </a:lnTo>
                  <a:lnTo>
                    <a:pt x="1414463" y="534352"/>
                  </a:lnTo>
                  <a:lnTo>
                    <a:pt x="1293495" y="534352"/>
                  </a:lnTo>
                  <a:lnTo>
                    <a:pt x="1453515" y="0"/>
                  </a:lnTo>
                  <a:lnTo>
                    <a:pt x="1622108" y="0"/>
                  </a:lnTo>
                  <a:lnTo>
                    <a:pt x="1775460" y="534352"/>
                  </a:lnTo>
                  <a:lnTo>
                    <a:pt x="1652588" y="534352"/>
                  </a:lnTo>
                  <a:lnTo>
                    <a:pt x="1626870" y="444817"/>
                  </a:lnTo>
                  <a:lnTo>
                    <a:pt x="1626870" y="444817"/>
                  </a:lnTo>
                  <a:close/>
                  <a:moveTo>
                    <a:pt x="1598295" y="341947"/>
                  </a:moveTo>
                  <a:lnTo>
                    <a:pt x="1533525" y="104775"/>
                  </a:lnTo>
                  <a:lnTo>
                    <a:pt x="1467803" y="341947"/>
                  </a:lnTo>
                  <a:lnTo>
                    <a:pt x="1598295" y="341947"/>
                  </a:lnTo>
                  <a:lnTo>
                    <a:pt x="1598295" y="341947"/>
                  </a:lnTo>
                  <a:close/>
                  <a:moveTo>
                    <a:pt x="2172653" y="313372"/>
                  </a:moveTo>
                  <a:lnTo>
                    <a:pt x="2144078" y="337185"/>
                  </a:lnTo>
                  <a:lnTo>
                    <a:pt x="2238375" y="534352"/>
                  </a:lnTo>
                  <a:lnTo>
                    <a:pt x="2108835" y="534352"/>
                  </a:lnTo>
                  <a:lnTo>
                    <a:pt x="2025015" y="351472"/>
                  </a:lnTo>
                  <a:lnTo>
                    <a:pt x="1947863" y="351472"/>
                  </a:lnTo>
                  <a:lnTo>
                    <a:pt x="1947863" y="534352"/>
                  </a:lnTo>
                  <a:lnTo>
                    <a:pt x="1829753" y="534352"/>
                  </a:lnTo>
                  <a:lnTo>
                    <a:pt x="1829753" y="0"/>
                  </a:lnTo>
                  <a:lnTo>
                    <a:pt x="2100263" y="0"/>
                  </a:lnTo>
                  <a:cubicBezTo>
                    <a:pt x="2166938" y="0"/>
                    <a:pt x="2213610" y="40957"/>
                    <a:pt x="2213610" y="101917"/>
                  </a:cubicBezTo>
                  <a:lnTo>
                    <a:pt x="2213610" y="206692"/>
                  </a:lnTo>
                  <a:cubicBezTo>
                    <a:pt x="2214563" y="260032"/>
                    <a:pt x="2208848" y="282892"/>
                    <a:pt x="2172653" y="313372"/>
                  </a:cubicBezTo>
                  <a:lnTo>
                    <a:pt x="2172653" y="313372"/>
                  </a:lnTo>
                  <a:close/>
                  <a:moveTo>
                    <a:pt x="2097405" y="231457"/>
                  </a:moveTo>
                  <a:lnTo>
                    <a:pt x="2097405" y="125730"/>
                  </a:lnTo>
                  <a:cubicBezTo>
                    <a:pt x="2097405" y="116205"/>
                    <a:pt x="2089785" y="107632"/>
                    <a:pt x="2079308" y="107632"/>
                  </a:cubicBezTo>
                  <a:lnTo>
                    <a:pt x="1948815" y="107632"/>
                  </a:lnTo>
                  <a:lnTo>
                    <a:pt x="1948815" y="248602"/>
                  </a:lnTo>
                  <a:lnTo>
                    <a:pt x="2079308" y="248602"/>
                  </a:lnTo>
                  <a:cubicBezTo>
                    <a:pt x="2089785" y="248602"/>
                    <a:pt x="2097405" y="240982"/>
                    <a:pt x="2097405" y="231457"/>
                  </a:cubicBezTo>
                  <a:lnTo>
                    <a:pt x="2097405" y="231457"/>
                  </a:lnTo>
                  <a:close/>
                  <a:moveTo>
                    <a:pt x="2636520" y="0"/>
                  </a:moveTo>
                  <a:lnTo>
                    <a:pt x="2787968" y="0"/>
                  </a:lnTo>
                  <a:lnTo>
                    <a:pt x="2787968" y="534352"/>
                  </a:lnTo>
                  <a:lnTo>
                    <a:pt x="2675573" y="534352"/>
                  </a:lnTo>
                  <a:lnTo>
                    <a:pt x="2675573" y="200977"/>
                  </a:lnTo>
                  <a:lnTo>
                    <a:pt x="2560320" y="534352"/>
                  </a:lnTo>
                  <a:lnTo>
                    <a:pt x="2526983" y="534352"/>
                  </a:lnTo>
                  <a:lnTo>
                    <a:pt x="2411730" y="200977"/>
                  </a:lnTo>
                  <a:lnTo>
                    <a:pt x="2411730" y="534352"/>
                  </a:lnTo>
                  <a:lnTo>
                    <a:pt x="2303145" y="534352"/>
                  </a:lnTo>
                  <a:lnTo>
                    <a:pt x="2303145" y="0"/>
                  </a:lnTo>
                  <a:lnTo>
                    <a:pt x="2454593" y="0"/>
                  </a:lnTo>
                  <a:lnTo>
                    <a:pt x="2546033" y="289560"/>
                  </a:lnTo>
                  <a:lnTo>
                    <a:pt x="2636520" y="0"/>
                  </a:lnTo>
                  <a:lnTo>
                    <a:pt x="2636520" y="0"/>
                  </a:lnTo>
                  <a:close/>
                  <a:moveTo>
                    <a:pt x="3311843" y="0"/>
                  </a:moveTo>
                  <a:lnTo>
                    <a:pt x="3131820" y="329565"/>
                  </a:lnTo>
                  <a:lnTo>
                    <a:pt x="3131820" y="533400"/>
                  </a:lnTo>
                  <a:lnTo>
                    <a:pt x="3013710" y="533400"/>
                  </a:lnTo>
                  <a:lnTo>
                    <a:pt x="3013710" y="330517"/>
                  </a:lnTo>
                  <a:lnTo>
                    <a:pt x="2838450" y="0"/>
                  </a:lnTo>
                  <a:lnTo>
                    <a:pt x="2975610" y="0"/>
                  </a:lnTo>
                  <a:lnTo>
                    <a:pt x="3077528" y="206692"/>
                  </a:lnTo>
                  <a:lnTo>
                    <a:pt x="3178493" y="0"/>
                  </a:lnTo>
                  <a:lnTo>
                    <a:pt x="3311843" y="0"/>
                  </a:lnTo>
                  <a:lnTo>
                    <a:pt x="3311843" y="0"/>
                  </a:lnTo>
                  <a:close/>
                </a:path>
              </a:pathLst>
            </a:custGeom>
            <a:solidFill>
              <a:srgbClr val="FFFFFF"/>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E90D925-623A-1073-DDE7-7A9DDA410B2F}"/>
                </a:ext>
              </a:extLst>
            </p:cNvPr>
            <p:cNvSpPr/>
            <p:nvPr/>
          </p:nvSpPr>
          <p:spPr>
            <a:xfrm>
              <a:off x="4589087" y="1362075"/>
              <a:ext cx="3221355" cy="3064192"/>
            </a:xfrm>
            <a:custGeom>
              <a:avLst/>
              <a:gdLst>
                <a:gd name="connsiteX0" fmla="*/ 3221355 w 3221355"/>
                <a:gd name="connsiteY0" fmla="*/ 1170623 h 3064192"/>
                <a:gd name="connsiteX1" fmla="*/ 1990725 w 3221355"/>
                <a:gd name="connsiteY1" fmla="*/ 1170623 h 3064192"/>
                <a:gd name="connsiteX2" fmla="*/ 1610678 w 3221355"/>
                <a:gd name="connsiteY2" fmla="*/ 0 h 3064192"/>
                <a:gd name="connsiteX3" fmla="*/ 1230630 w 3221355"/>
                <a:gd name="connsiteY3" fmla="*/ 1170623 h 3064192"/>
                <a:gd name="connsiteX4" fmla="*/ 0 w 3221355"/>
                <a:gd name="connsiteY4" fmla="*/ 1170623 h 3064192"/>
                <a:gd name="connsiteX5" fmla="*/ 995363 w 3221355"/>
                <a:gd name="connsiteY5" fmla="*/ 1893570 h 3064192"/>
                <a:gd name="connsiteX6" fmla="*/ 615315 w 3221355"/>
                <a:gd name="connsiteY6" fmla="*/ 3064193 h 3064192"/>
                <a:gd name="connsiteX7" fmla="*/ 1610678 w 3221355"/>
                <a:gd name="connsiteY7" fmla="*/ 2341245 h 3064192"/>
                <a:gd name="connsiteX8" fmla="*/ 2606040 w 3221355"/>
                <a:gd name="connsiteY8" fmla="*/ 3064193 h 3064192"/>
                <a:gd name="connsiteX9" fmla="*/ 2225993 w 3221355"/>
                <a:gd name="connsiteY9" fmla="*/ 1893570 h 3064192"/>
                <a:gd name="connsiteX10" fmla="*/ 3221355 w 3221355"/>
                <a:gd name="connsiteY10" fmla="*/ 1170623 h 3064192"/>
                <a:gd name="connsiteX11" fmla="*/ 3221355 w 3221355"/>
                <a:gd name="connsiteY11" fmla="*/ 1170623 h 3064192"/>
                <a:gd name="connsiteX12" fmla="*/ 1610678 w 3221355"/>
                <a:gd name="connsiteY12" fmla="*/ 1981200 h 3064192"/>
                <a:gd name="connsiteX13" fmla="*/ 1167765 w 3221355"/>
                <a:gd name="connsiteY13" fmla="*/ 2303145 h 3064192"/>
                <a:gd name="connsiteX14" fmla="*/ 1337310 w 3221355"/>
                <a:gd name="connsiteY14" fmla="*/ 1782128 h 3064192"/>
                <a:gd name="connsiteX15" fmla="*/ 894398 w 3221355"/>
                <a:gd name="connsiteY15" fmla="*/ 1460183 h 3064192"/>
                <a:gd name="connsiteX16" fmla="*/ 1442085 w 3221355"/>
                <a:gd name="connsiteY16" fmla="*/ 1460183 h 3064192"/>
                <a:gd name="connsiteX17" fmla="*/ 1611630 w 3221355"/>
                <a:gd name="connsiteY17" fmla="*/ 939165 h 3064192"/>
                <a:gd name="connsiteX18" fmla="*/ 1781175 w 3221355"/>
                <a:gd name="connsiteY18" fmla="*/ 1460183 h 3064192"/>
                <a:gd name="connsiteX19" fmla="*/ 2328863 w 3221355"/>
                <a:gd name="connsiteY19" fmla="*/ 1460183 h 3064192"/>
                <a:gd name="connsiteX20" fmla="*/ 1885950 w 3221355"/>
                <a:gd name="connsiteY20" fmla="*/ 1782128 h 3064192"/>
                <a:gd name="connsiteX21" fmla="*/ 2055495 w 3221355"/>
                <a:gd name="connsiteY21" fmla="*/ 2303145 h 3064192"/>
                <a:gd name="connsiteX22" fmla="*/ 1610678 w 3221355"/>
                <a:gd name="connsiteY22" fmla="*/ 1981200 h 3064192"/>
                <a:gd name="connsiteX23" fmla="*/ 1610678 w 3221355"/>
                <a:gd name="connsiteY23" fmla="*/ 1981200 h 30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1355" h="3064192">
                  <a:moveTo>
                    <a:pt x="3221355" y="1170623"/>
                  </a:moveTo>
                  <a:lnTo>
                    <a:pt x="1990725" y="1170623"/>
                  </a:lnTo>
                  <a:lnTo>
                    <a:pt x="1610678" y="0"/>
                  </a:lnTo>
                  <a:lnTo>
                    <a:pt x="1230630" y="1170623"/>
                  </a:lnTo>
                  <a:lnTo>
                    <a:pt x="0" y="1170623"/>
                  </a:lnTo>
                  <a:lnTo>
                    <a:pt x="995363" y="1893570"/>
                  </a:lnTo>
                  <a:lnTo>
                    <a:pt x="615315" y="3064193"/>
                  </a:lnTo>
                  <a:lnTo>
                    <a:pt x="1610678" y="2341245"/>
                  </a:lnTo>
                  <a:lnTo>
                    <a:pt x="2606040" y="3064193"/>
                  </a:lnTo>
                  <a:lnTo>
                    <a:pt x="2225993" y="1893570"/>
                  </a:lnTo>
                  <a:lnTo>
                    <a:pt x="3221355" y="1170623"/>
                  </a:lnTo>
                  <a:lnTo>
                    <a:pt x="3221355" y="1170623"/>
                  </a:lnTo>
                  <a:close/>
                  <a:moveTo>
                    <a:pt x="1610678" y="1981200"/>
                  </a:moveTo>
                  <a:lnTo>
                    <a:pt x="1167765" y="2303145"/>
                  </a:lnTo>
                  <a:lnTo>
                    <a:pt x="1337310" y="1782128"/>
                  </a:lnTo>
                  <a:lnTo>
                    <a:pt x="894398" y="1460183"/>
                  </a:lnTo>
                  <a:lnTo>
                    <a:pt x="1442085" y="1460183"/>
                  </a:lnTo>
                  <a:lnTo>
                    <a:pt x="1611630" y="939165"/>
                  </a:lnTo>
                  <a:lnTo>
                    <a:pt x="1781175" y="1460183"/>
                  </a:lnTo>
                  <a:lnTo>
                    <a:pt x="2328863" y="1460183"/>
                  </a:lnTo>
                  <a:lnTo>
                    <a:pt x="1885950" y="1782128"/>
                  </a:lnTo>
                  <a:lnTo>
                    <a:pt x="2055495" y="2303145"/>
                  </a:lnTo>
                  <a:lnTo>
                    <a:pt x="1610678" y="1981200"/>
                  </a:lnTo>
                  <a:lnTo>
                    <a:pt x="1610678" y="1981200"/>
                  </a:lnTo>
                  <a:close/>
                </a:path>
              </a:pathLst>
            </a:custGeom>
            <a:solidFill>
              <a:srgbClr val="FFCC01"/>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5FC19225-71C8-90D4-ECF0-9409146F6A74}"/>
              </a:ext>
            </a:extLst>
          </p:cNvPr>
          <p:cNvGrpSpPr/>
          <p:nvPr userDrawn="1"/>
        </p:nvGrpSpPr>
        <p:grpSpPr>
          <a:xfrm>
            <a:off x="10573028" y="5584237"/>
            <a:ext cx="1179227" cy="1273763"/>
            <a:chOff x="8187527" y="6151172"/>
            <a:chExt cx="654369" cy="706828"/>
          </a:xfrm>
        </p:grpSpPr>
        <p:sp>
          <p:nvSpPr>
            <p:cNvPr id="14" name="Round Same Side Corner Rectangle 360">
              <a:extLst>
                <a:ext uri="{FF2B5EF4-FFF2-40B4-BE49-F238E27FC236}">
                  <a16:creationId xmlns:a16="http://schemas.microsoft.com/office/drawing/2014/main" id="{A760E8A0-2850-4BF6-0950-4EE1502523FB}"/>
                </a:ext>
              </a:extLst>
            </p:cNvPr>
            <p:cNvSpPr/>
            <p:nvPr userDrawn="1"/>
          </p:nvSpPr>
          <p:spPr>
            <a:xfrm>
              <a:off x="8187527"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381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361">
              <a:extLst>
                <a:ext uri="{FF2B5EF4-FFF2-40B4-BE49-F238E27FC236}">
                  <a16:creationId xmlns:a16="http://schemas.microsoft.com/office/drawing/2014/main" id="{759DF7D9-7428-D910-9896-C7B5A318DC4C}"/>
                </a:ext>
              </a:extLst>
            </p:cNvPr>
            <p:cNvSpPr/>
            <p:nvPr userDrawn="1"/>
          </p:nvSpPr>
          <p:spPr>
            <a:xfrm>
              <a:off x="8187527"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Round Same Side Corner Rectangle 362">
              <a:extLst>
                <a:ext uri="{FF2B5EF4-FFF2-40B4-BE49-F238E27FC236}">
                  <a16:creationId xmlns:a16="http://schemas.microsoft.com/office/drawing/2014/main" id="{3B350FAE-35EB-B638-F493-7BC3A423B3BB}"/>
                </a:ext>
              </a:extLst>
            </p:cNvPr>
            <p:cNvSpPr/>
            <p:nvPr userDrawn="1"/>
          </p:nvSpPr>
          <p:spPr>
            <a:xfrm>
              <a:off x="8187527"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8" name="AMC">
              <a:extLst>
                <a:ext uri="{FF2B5EF4-FFF2-40B4-BE49-F238E27FC236}">
                  <a16:creationId xmlns:a16="http://schemas.microsoft.com/office/drawing/2014/main" id="{25298DB4-4EDF-CED7-8B89-B65729B2093D}"/>
                </a:ext>
              </a:extLst>
            </p:cNvPr>
            <p:cNvGrpSpPr>
              <a:grpSpLocks noChangeAspect="1"/>
            </p:cNvGrpSpPr>
            <p:nvPr userDrawn="1"/>
          </p:nvGrpSpPr>
          <p:grpSpPr bwMode="auto">
            <a:xfrm>
              <a:off x="8315396" y="6251059"/>
              <a:ext cx="398631" cy="467776"/>
              <a:chOff x="3311" y="1094"/>
              <a:chExt cx="1816" cy="2131"/>
            </a:xfrm>
          </p:grpSpPr>
          <p:sp>
            <p:nvSpPr>
              <p:cNvPr id="19" name="WHITE bkgrnd">
                <a:extLst>
                  <a:ext uri="{FF2B5EF4-FFF2-40B4-BE49-F238E27FC236}">
                    <a16:creationId xmlns:a16="http://schemas.microsoft.com/office/drawing/2014/main" id="{F8281E29-0A02-8E22-70B9-ECDA12DD9FBA}"/>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0" name="BLACK outline">
                <a:extLst>
                  <a:ext uri="{FF2B5EF4-FFF2-40B4-BE49-F238E27FC236}">
                    <a16:creationId xmlns:a16="http://schemas.microsoft.com/office/drawing/2014/main" id="{D55FF860-FF1A-B29A-FB44-E98FE02DF8A5}"/>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1" name="BLUE">
                <a:extLst>
                  <a:ext uri="{FF2B5EF4-FFF2-40B4-BE49-F238E27FC236}">
                    <a16:creationId xmlns:a16="http://schemas.microsoft.com/office/drawing/2014/main" id="{DC8B5FF0-21DE-20A5-3757-EE9A6FEAC5E7}"/>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2" name="RED">
                <a:extLst>
                  <a:ext uri="{FF2B5EF4-FFF2-40B4-BE49-F238E27FC236}">
                    <a16:creationId xmlns:a16="http://schemas.microsoft.com/office/drawing/2014/main" id="{8D9D4182-3A55-40FC-CEBC-0573AB50F047}"/>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Tree>
    <p:extLst>
      <p:ext uri="{BB962C8B-B14F-4D97-AF65-F5344CB8AC3E}">
        <p14:creationId xmlns:p14="http://schemas.microsoft.com/office/powerpoint/2010/main" val="2043975042"/>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Bumper &g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E4E2B8-513B-0401-0C38-0ECB288B30FA}"/>
              </a:ext>
            </a:extLst>
          </p:cNvPr>
          <p:cNvSpPr/>
          <p:nvPr userDrawn="1"/>
        </p:nvSpPr>
        <p:spPr>
          <a:xfrm>
            <a:off x="0" y="771525"/>
            <a:ext cx="12192000" cy="5440680"/>
          </a:xfrm>
          <a:prstGeom prst="rect">
            <a:avLst/>
          </a:prstGeom>
          <a:solidFill>
            <a:schemeClr val="bg1"/>
          </a:solidFill>
          <a:ln w="12700" cap="flat" cmpd="sng" algn="ctr">
            <a:noFill/>
            <a:prstDash val="solid"/>
            <a:miter lim="800000"/>
          </a:ln>
          <a:effectLst/>
          <a:scene3d>
            <a:camera prst="orthographicFront"/>
            <a:lightRig rig="balanced" dir="t"/>
          </a:scene3d>
          <a:sp3d/>
        </p:spPr>
        <p:txBody>
          <a:bodyPr rtlCol="0" anchor="ctr"/>
          <a:lstStyle/>
          <a:p>
            <a:pPr algn="ctr" eaLnBrk="1" fontAlgn="auto" hangingPunct="1">
              <a:spcBef>
                <a:spcPts val="0"/>
              </a:spcBef>
              <a:spcAft>
                <a:spcPts val="0"/>
              </a:spcAft>
            </a:pPr>
            <a:endParaRPr lang="en-US" kern="0">
              <a:solidFill>
                <a:prstClr val="white"/>
              </a:solidFill>
              <a:latin typeface="Arial" panose="020B0604020202020204"/>
            </a:endParaRPr>
          </a:p>
        </p:txBody>
      </p:sp>
      <p:sp>
        <p:nvSpPr>
          <p:cNvPr id="17" name="Freeform: Shape 16">
            <a:extLst>
              <a:ext uri="{FF2B5EF4-FFF2-40B4-BE49-F238E27FC236}">
                <a16:creationId xmlns:a16="http://schemas.microsoft.com/office/drawing/2014/main" id="{6DAC915A-FE11-31F9-6CA1-D14D6136AD8F}"/>
              </a:ext>
            </a:extLst>
          </p:cNvPr>
          <p:cNvSpPr/>
          <p:nvPr userDrawn="1"/>
        </p:nvSpPr>
        <p:spPr>
          <a:xfrm>
            <a:off x="0" y="816734"/>
            <a:ext cx="2232675" cy="5350263"/>
          </a:xfrm>
          <a:custGeom>
            <a:avLst/>
            <a:gdLst>
              <a:gd name="connsiteX0" fmla="*/ 0 w 2232675"/>
              <a:gd name="connsiteY0" fmla="*/ 0 h 5350263"/>
              <a:gd name="connsiteX1" fmla="*/ 2042175 w 2232675"/>
              <a:gd name="connsiteY1" fmla="*/ 0 h 5350263"/>
              <a:gd name="connsiteX2" fmla="*/ 2133597 w 2232675"/>
              <a:gd name="connsiteY2" fmla="*/ 0 h 5350263"/>
              <a:gd name="connsiteX3" fmla="*/ 2232675 w 2232675"/>
              <a:gd name="connsiteY3" fmla="*/ 0 h 5350263"/>
              <a:gd name="connsiteX4" fmla="*/ 1339706 w 2232675"/>
              <a:gd name="connsiteY4" fmla="*/ 5350263 h 5350263"/>
              <a:gd name="connsiteX5" fmla="*/ 1240628 w 2232675"/>
              <a:gd name="connsiteY5" fmla="*/ 5350263 h 5350263"/>
              <a:gd name="connsiteX6" fmla="*/ 1149206 w 2232675"/>
              <a:gd name="connsiteY6" fmla="*/ 5350263 h 5350263"/>
              <a:gd name="connsiteX7" fmla="*/ 0 w 2232675"/>
              <a:gd name="connsiteY7" fmla="*/ 5350263 h 53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675" h="5350263">
                <a:moveTo>
                  <a:pt x="0" y="0"/>
                </a:moveTo>
                <a:lnTo>
                  <a:pt x="2042175" y="0"/>
                </a:lnTo>
                <a:lnTo>
                  <a:pt x="2133597" y="0"/>
                </a:lnTo>
                <a:lnTo>
                  <a:pt x="2232675" y="0"/>
                </a:lnTo>
                <a:lnTo>
                  <a:pt x="1339706" y="5350263"/>
                </a:lnTo>
                <a:lnTo>
                  <a:pt x="1240628" y="5350263"/>
                </a:lnTo>
                <a:lnTo>
                  <a:pt x="1149206" y="5350263"/>
                </a:lnTo>
                <a:lnTo>
                  <a:pt x="0" y="535026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251621A-B4EC-212A-F53A-4EA27A5EE7D7}"/>
              </a:ext>
            </a:extLst>
          </p:cNvPr>
          <p:cNvSpPr/>
          <p:nvPr userDrawn="1"/>
        </p:nvSpPr>
        <p:spPr>
          <a:xfrm>
            <a:off x="5744569" y="816734"/>
            <a:ext cx="6447431" cy="5350263"/>
          </a:xfrm>
          <a:custGeom>
            <a:avLst/>
            <a:gdLst>
              <a:gd name="connsiteX0" fmla="*/ 892969 w 6447431"/>
              <a:gd name="connsiteY0" fmla="*/ 0 h 5350263"/>
              <a:gd name="connsiteX1" fmla="*/ 949124 w 6447431"/>
              <a:gd name="connsiteY1" fmla="*/ 0 h 5350263"/>
              <a:gd name="connsiteX2" fmla="*/ 1426369 w 6447431"/>
              <a:gd name="connsiteY2" fmla="*/ 0 h 5350263"/>
              <a:gd name="connsiteX3" fmla="*/ 1482524 w 6447431"/>
              <a:gd name="connsiteY3" fmla="*/ 0 h 5350263"/>
              <a:gd name="connsiteX4" fmla="*/ 1874044 w 6447431"/>
              <a:gd name="connsiteY4" fmla="*/ 0 h 5350263"/>
              <a:gd name="connsiteX5" fmla="*/ 1930199 w 6447431"/>
              <a:gd name="connsiteY5" fmla="*/ 0 h 5350263"/>
              <a:gd name="connsiteX6" fmla="*/ 2352676 w 6447431"/>
              <a:gd name="connsiteY6" fmla="*/ 0 h 5350263"/>
              <a:gd name="connsiteX7" fmla="*/ 2407444 w 6447431"/>
              <a:gd name="connsiteY7" fmla="*/ 0 h 5350263"/>
              <a:gd name="connsiteX8" fmla="*/ 2408831 w 6447431"/>
              <a:gd name="connsiteY8" fmla="*/ 0 h 5350263"/>
              <a:gd name="connsiteX9" fmla="*/ 2463599 w 6447431"/>
              <a:gd name="connsiteY9" fmla="*/ 0 h 5350263"/>
              <a:gd name="connsiteX10" fmla="*/ 2886076 w 6447431"/>
              <a:gd name="connsiteY10" fmla="*/ 0 h 5350263"/>
              <a:gd name="connsiteX11" fmla="*/ 2942231 w 6447431"/>
              <a:gd name="connsiteY11" fmla="*/ 0 h 5350263"/>
              <a:gd name="connsiteX12" fmla="*/ 3333751 w 6447431"/>
              <a:gd name="connsiteY12" fmla="*/ 0 h 5350263"/>
              <a:gd name="connsiteX13" fmla="*/ 3389906 w 6447431"/>
              <a:gd name="connsiteY13" fmla="*/ 0 h 5350263"/>
              <a:gd name="connsiteX14" fmla="*/ 3571875 w 6447431"/>
              <a:gd name="connsiteY14" fmla="*/ 0 h 5350263"/>
              <a:gd name="connsiteX15" fmla="*/ 3628030 w 6447431"/>
              <a:gd name="connsiteY15" fmla="*/ 0 h 5350263"/>
              <a:gd name="connsiteX16" fmla="*/ 3867151 w 6447431"/>
              <a:gd name="connsiteY16" fmla="*/ 0 h 5350263"/>
              <a:gd name="connsiteX17" fmla="*/ 3923306 w 6447431"/>
              <a:gd name="connsiteY17" fmla="*/ 0 h 5350263"/>
              <a:gd name="connsiteX18" fmla="*/ 4105275 w 6447431"/>
              <a:gd name="connsiteY18" fmla="*/ 0 h 5350263"/>
              <a:gd name="connsiteX19" fmla="*/ 4161430 w 6447431"/>
              <a:gd name="connsiteY19" fmla="*/ 0 h 5350263"/>
              <a:gd name="connsiteX20" fmla="*/ 4552950 w 6447431"/>
              <a:gd name="connsiteY20" fmla="*/ 0 h 5350263"/>
              <a:gd name="connsiteX21" fmla="*/ 4609105 w 6447431"/>
              <a:gd name="connsiteY21" fmla="*/ 0 h 5350263"/>
              <a:gd name="connsiteX22" fmla="*/ 4876801 w 6447431"/>
              <a:gd name="connsiteY22" fmla="*/ 0 h 5350263"/>
              <a:gd name="connsiteX23" fmla="*/ 4932956 w 6447431"/>
              <a:gd name="connsiteY23" fmla="*/ 0 h 5350263"/>
              <a:gd name="connsiteX24" fmla="*/ 5086350 w 6447431"/>
              <a:gd name="connsiteY24" fmla="*/ 0 h 5350263"/>
              <a:gd name="connsiteX25" fmla="*/ 5142505 w 6447431"/>
              <a:gd name="connsiteY25" fmla="*/ 0 h 5350263"/>
              <a:gd name="connsiteX26" fmla="*/ 5410201 w 6447431"/>
              <a:gd name="connsiteY26" fmla="*/ 0 h 5350263"/>
              <a:gd name="connsiteX27" fmla="*/ 5466356 w 6447431"/>
              <a:gd name="connsiteY27" fmla="*/ 0 h 5350263"/>
              <a:gd name="connsiteX28" fmla="*/ 5857876 w 6447431"/>
              <a:gd name="connsiteY28" fmla="*/ 0 h 5350263"/>
              <a:gd name="connsiteX29" fmla="*/ 5914031 w 6447431"/>
              <a:gd name="connsiteY29" fmla="*/ 0 h 5350263"/>
              <a:gd name="connsiteX30" fmla="*/ 6391276 w 6447431"/>
              <a:gd name="connsiteY30" fmla="*/ 0 h 5350263"/>
              <a:gd name="connsiteX31" fmla="*/ 6447431 w 6447431"/>
              <a:gd name="connsiteY31" fmla="*/ 0 h 5350263"/>
              <a:gd name="connsiteX32" fmla="*/ 6447431 w 6447431"/>
              <a:gd name="connsiteY32" fmla="*/ 5350263 h 5350263"/>
              <a:gd name="connsiteX33" fmla="*/ 6391276 w 6447431"/>
              <a:gd name="connsiteY33" fmla="*/ 5350263 h 5350263"/>
              <a:gd name="connsiteX34" fmla="*/ 5914031 w 6447431"/>
              <a:gd name="connsiteY34" fmla="*/ 5350263 h 5350263"/>
              <a:gd name="connsiteX35" fmla="*/ 5857876 w 6447431"/>
              <a:gd name="connsiteY35" fmla="*/ 5350263 h 5350263"/>
              <a:gd name="connsiteX36" fmla="*/ 5466356 w 6447431"/>
              <a:gd name="connsiteY36" fmla="*/ 5350263 h 5350263"/>
              <a:gd name="connsiteX37" fmla="*/ 5410201 w 6447431"/>
              <a:gd name="connsiteY37" fmla="*/ 5350263 h 5350263"/>
              <a:gd name="connsiteX38" fmla="*/ 4932956 w 6447431"/>
              <a:gd name="connsiteY38" fmla="*/ 5350263 h 5350263"/>
              <a:gd name="connsiteX39" fmla="*/ 4876801 w 6447431"/>
              <a:gd name="connsiteY39" fmla="*/ 5350263 h 5350263"/>
              <a:gd name="connsiteX40" fmla="*/ 4249536 w 6447431"/>
              <a:gd name="connsiteY40" fmla="*/ 5350263 h 5350263"/>
              <a:gd name="connsiteX41" fmla="*/ 4193381 w 6447431"/>
              <a:gd name="connsiteY41" fmla="*/ 5350263 h 5350263"/>
              <a:gd name="connsiteX42" fmla="*/ 3923306 w 6447431"/>
              <a:gd name="connsiteY42" fmla="*/ 5350263 h 5350263"/>
              <a:gd name="connsiteX43" fmla="*/ 3867151 w 6447431"/>
              <a:gd name="connsiteY43" fmla="*/ 5350263 h 5350263"/>
              <a:gd name="connsiteX44" fmla="*/ 3716136 w 6447431"/>
              <a:gd name="connsiteY44" fmla="*/ 5350263 h 5350263"/>
              <a:gd name="connsiteX45" fmla="*/ 3659981 w 6447431"/>
              <a:gd name="connsiteY45" fmla="*/ 5350263 h 5350263"/>
              <a:gd name="connsiteX46" fmla="*/ 3389906 w 6447431"/>
              <a:gd name="connsiteY46" fmla="*/ 5350263 h 5350263"/>
              <a:gd name="connsiteX47" fmla="*/ 3333751 w 6447431"/>
              <a:gd name="connsiteY47" fmla="*/ 5350263 h 5350263"/>
              <a:gd name="connsiteX48" fmla="*/ 3268461 w 6447431"/>
              <a:gd name="connsiteY48" fmla="*/ 5350263 h 5350263"/>
              <a:gd name="connsiteX49" fmla="*/ 3212306 w 6447431"/>
              <a:gd name="connsiteY49" fmla="*/ 5350263 h 5350263"/>
              <a:gd name="connsiteX50" fmla="*/ 2942231 w 6447431"/>
              <a:gd name="connsiteY50" fmla="*/ 5350263 h 5350263"/>
              <a:gd name="connsiteX51" fmla="*/ 2886076 w 6447431"/>
              <a:gd name="connsiteY51" fmla="*/ 5350263 h 5350263"/>
              <a:gd name="connsiteX52" fmla="*/ 2735061 w 6447431"/>
              <a:gd name="connsiteY52" fmla="*/ 5350263 h 5350263"/>
              <a:gd name="connsiteX53" fmla="*/ 2678906 w 6447431"/>
              <a:gd name="connsiteY53" fmla="*/ 5350263 h 5350263"/>
              <a:gd name="connsiteX54" fmla="*/ 2408831 w 6447431"/>
              <a:gd name="connsiteY54" fmla="*/ 5350263 h 5350263"/>
              <a:gd name="connsiteX55" fmla="*/ 2352676 w 6447431"/>
              <a:gd name="connsiteY55" fmla="*/ 5350263 h 5350263"/>
              <a:gd name="connsiteX56" fmla="*/ 1570630 w 6447431"/>
              <a:gd name="connsiteY56" fmla="*/ 5350263 h 5350263"/>
              <a:gd name="connsiteX57" fmla="*/ 1514475 w 6447431"/>
              <a:gd name="connsiteY57" fmla="*/ 5350263 h 5350263"/>
              <a:gd name="connsiteX58" fmla="*/ 1037230 w 6447431"/>
              <a:gd name="connsiteY58" fmla="*/ 5350263 h 5350263"/>
              <a:gd name="connsiteX59" fmla="*/ 981075 w 6447431"/>
              <a:gd name="connsiteY59" fmla="*/ 5350263 h 5350263"/>
              <a:gd name="connsiteX60" fmla="*/ 589555 w 6447431"/>
              <a:gd name="connsiteY60" fmla="*/ 5350263 h 5350263"/>
              <a:gd name="connsiteX61" fmla="*/ 533400 w 6447431"/>
              <a:gd name="connsiteY61" fmla="*/ 5350263 h 5350263"/>
              <a:gd name="connsiteX62" fmla="*/ 56155 w 6447431"/>
              <a:gd name="connsiteY62" fmla="*/ 5350263 h 5350263"/>
              <a:gd name="connsiteX63" fmla="*/ 0 w 6447431"/>
              <a:gd name="connsiteY63" fmla="*/ 5350263 h 53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447431" h="5350263">
                <a:moveTo>
                  <a:pt x="892969" y="0"/>
                </a:moveTo>
                <a:lnTo>
                  <a:pt x="949124" y="0"/>
                </a:lnTo>
                <a:lnTo>
                  <a:pt x="1426369" y="0"/>
                </a:lnTo>
                <a:lnTo>
                  <a:pt x="1482524" y="0"/>
                </a:lnTo>
                <a:lnTo>
                  <a:pt x="1874044" y="0"/>
                </a:lnTo>
                <a:lnTo>
                  <a:pt x="1930199" y="0"/>
                </a:lnTo>
                <a:lnTo>
                  <a:pt x="2352676" y="0"/>
                </a:lnTo>
                <a:lnTo>
                  <a:pt x="2407444" y="0"/>
                </a:lnTo>
                <a:lnTo>
                  <a:pt x="2408831" y="0"/>
                </a:lnTo>
                <a:lnTo>
                  <a:pt x="2463599" y="0"/>
                </a:lnTo>
                <a:lnTo>
                  <a:pt x="2886076" y="0"/>
                </a:lnTo>
                <a:lnTo>
                  <a:pt x="2942231" y="0"/>
                </a:lnTo>
                <a:lnTo>
                  <a:pt x="3333751" y="0"/>
                </a:lnTo>
                <a:lnTo>
                  <a:pt x="3389906" y="0"/>
                </a:lnTo>
                <a:lnTo>
                  <a:pt x="3571875" y="0"/>
                </a:lnTo>
                <a:lnTo>
                  <a:pt x="3628030" y="0"/>
                </a:lnTo>
                <a:lnTo>
                  <a:pt x="3867151" y="0"/>
                </a:lnTo>
                <a:lnTo>
                  <a:pt x="3923306" y="0"/>
                </a:lnTo>
                <a:lnTo>
                  <a:pt x="4105275" y="0"/>
                </a:lnTo>
                <a:lnTo>
                  <a:pt x="4161430" y="0"/>
                </a:lnTo>
                <a:lnTo>
                  <a:pt x="4552950" y="0"/>
                </a:lnTo>
                <a:lnTo>
                  <a:pt x="4609105" y="0"/>
                </a:lnTo>
                <a:lnTo>
                  <a:pt x="4876801" y="0"/>
                </a:lnTo>
                <a:lnTo>
                  <a:pt x="4932956" y="0"/>
                </a:lnTo>
                <a:lnTo>
                  <a:pt x="5086350" y="0"/>
                </a:lnTo>
                <a:lnTo>
                  <a:pt x="5142505" y="0"/>
                </a:lnTo>
                <a:lnTo>
                  <a:pt x="5410201" y="0"/>
                </a:lnTo>
                <a:lnTo>
                  <a:pt x="5466356" y="0"/>
                </a:lnTo>
                <a:lnTo>
                  <a:pt x="5857876" y="0"/>
                </a:lnTo>
                <a:lnTo>
                  <a:pt x="5914031" y="0"/>
                </a:lnTo>
                <a:lnTo>
                  <a:pt x="6391276" y="0"/>
                </a:lnTo>
                <a:lnTo>
                  <a:pt x="6447431" y="0"/>
                </a:lnTo>
                <a:lnTo>
                  <a:pt x="6447431" y="5350263"/>
                </a:lnTo>
                <a:lnTo>
                  <a:pt x="6391276" y="5350263"/>
                </a:lnTo>
                <a:lnTo>
                  <a:pt x="5914031" y="5350263"/>
                </a:lnTo>
                <a:lnTo>
                  <a:pt x="5857876" y="5350263"/>
                </a:lnTo>
                <a:lnTo>
                  <a:pt x="5466356" y="5350263"/>
                </a:lnTo>
                <a:lnTo>
                  <a:pt x="5410201" y="5350263"/>
                </a:lnTo>
                <a:lnTo>
                  <a:pt x="4932956" y="5350263"/>
                </a:lnTo>
                <a:lnTo>
                  <a:pt x="4876801" y="5350263"/>
                </a:lnTo>
                <a:lnTo>
                  <a:pt x="4249536" y="5350263"/>
                </a:lnTo>
                <a:lnTo>
                  <a:pt x="4193381" y="5350263"/>
                </a:lnTo>
                <a:lnTo>
                  <a:pt x="3923306" y="5350263"/>
                </a:lnTo>
                <a:lnTo>
                  <a:pt x="3867151" y="5350263"/>
                </a:lnTo>
                <a:lnTo>
                  <a:pt x="3716136" y="5350263"/>
                </a:lnTo>
                <a:lnTo>
                  <a:pt x="3659981" y="5350263"/>
                </a:lnTo>
                <a:lnTo>
                  <a:pt x="3389906" y="5350263"/>
                </a:lnTo>
                <a:lnTo>
                  <a:pt x="3333751" y="5350263"/>
                </a:lnTo>
                <a:lnTo>
                  <a:pt x="3268461" y="5350263"/>
                </a:lnTo>
                <a:lnTo>
                  <a:pt x="3212306" y="5350263"/>
                </a:lnTo>
                <a:lnTo>
                  <a:pt x="2942231" y="5350263"/>
                </a:lnTo>
                <a:lnTo>
                  <a:pt x="2886076" y="5350263"/>
                </a:lnTo>
                <a:lnTo>
                  <a:pt x="2735061" y="5350263"/>
                </a:lnTo>
                <a:lnTo>
                  <a:pt x="2678906" y="5350263"/>
                </a:lnTo>
                <a:lnTo>
                  <a:pt x="2408831" y="5350263"/>
                </a:lnTo>
                <a:lnTo>
                  <a:pt x="2352676" y="5350263"/>
                </a:lnTo>
                <a:lnTo>
                  <a:pt x="1570630" y="5350263"/>
                </a:lnTo>
                <a:lnTo>
                  <a:pt x="1514475" y="5350263"/>
                </a:lnTo>
                <a:lnTo>
                  <a:pt x="1037230" y="5350263"/>
                </a:lnTo>
                <a:lnTo>
                  <a:pt x="981075" y="5350263"/>
                </a:lnTo>
                <a:lnTo>
                  <a:pt x="589555" y="5350263"/>
                </a:lnTo>
                <a:lnTo>
                  <a:pt x="533400" y="5350263"/>
                </a:lnTo>
                <a:lnTo>
                  <a:pt x="56155" y="5350263"/>
                </a:lnTo>
                <a:lnTo>
                  <a:pt x="0" y="5350263"/>
                </a:lnTo>
                <a:close/>
              </a:path>
            </a:pathLst>
          </a:custGeom>
          <a:solidFill>
            <a:schemeClr val="accent3">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59221BB-B153-BFA7-DBF8-3E4205446C05}"/>
              </a:ext>
            </a:extLst>
          </p:cNvPr>
          <p:cNvSpPr/>
          <p:nvPr userDrawn="1"/>
        </p:nvSpPr>
        <p:spPr>
          <a:xfrm>
            <a:off x="5467206" y="816734"/>
            <a:ext cx="1083469" cy="5350263"/>
          </a:xfrm>
          <a:custGeom>
            <a:avLst/>
            <a:gdLst>
              <a:gd name="connsiteX0" fmla="*/ 892969 w 1083469"/>
              <a:gd name="connsiteY0" fmla="*/ 0 h 5350263"/>
              <a:gd name="connsiteX1" fmla="*/ 1083469 w 1083469"/>
              <a:gd name="connsiteY1" fmla="*/ 0 h 5350263"/>
              <a:gd name="connsiteX2" fmla="*/ 190500 w 1083469"/>
              <a:gd name="connsiteY2" fmla="*/ 5350263 h 5350263"/>
              <a:gd name="connsiteX3" fmla="*/ 0 w 1083469"/>
              <a:gd name="connsiteY3" fmla="*/ 5350263 h 5350263"/>
              <a:gd name="connsiteX4" fmla="*/ 892969 w 1083469"/>
              <a:gd name="connsiteY4" fmla="*/ 0 h 535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469" h="5350263">
                <a:moveTo>
                  <a:pt x="892969" y="0"/>
                </a:moveTo>
                <a:lnTo>
                  <a:pt x="1083469" y="0"/>
                </a:lnTo>
                <a:lnTo>
                  <a:pt x="190500" y="5350263"/>
                </a:lnTo>
                <a:lnTo>
                  <a:pt x="0" y="5350263"/>
                </a:lnTo>
                <a:lnTo>
                  <a:pt x="892969"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8EE8764-3A40-19CB-C0C1-718C1CA07A30}"/>
              </a:ext>
            </a:extLst>
          </p:cNvPr>
          <p:cNvSpPr/>
          <p:nvPr userDrawn="1"/>
        </p:nvSpPr>
        <p:spPr>
          <a:xfrm>
            <a:off x="5196469" y="816734"/>
            <a:ext cx="1083469" cy="5350263"/>
          </a:xfrm>
          <a:custGeom>
            <a:avLst/>
            <a:gdLst>
              <a:gd name="connsiteX0" fmla="*/ 892969 w 1083469"/>
              <a:gd name="connsiteY0" fmla="*/ 0 h 5350263"/>
              <a:gd name="connsiteX1" fmla="*/ 1083469 w 1083469"/>
              <a:gd name="connsiteY1" fmla="*/ 0 h 5350263"/>
              <a:gd name="connsiteX2" fmla="*/ 190500 w 1083469"/>
              <a:gd name="connsiteY2" fmla="*/ 5350263 h 5350263"/>
              <a:gd name="connsiteX3" fmla="*/ 0 w 1083469"/>
              <a:gd name="connsiteY3" fmla="*/ 5350263 h 5350263"/>
              <a:gd name="connsiteX4" fmla="*/ 892969 w 1083469"/>
              <a:gd name="connsiteY4" fmla="*/ 0 h 535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469" h="5350263">
                <a:moveTo>
                  <a:pt x="892969" y="0"/>
                </a:moveTo>
                <a:lnTo>
                  <a:pt x="1083469" y="0"/>
                </a:lnTo>
                <a:lnTo>
                  <a:pt x="190500" y="5350263"/>
                </a:lnTo>
                <a:lnTo>
                  <a:pt x="0" y="5350263"/>
                </a:lnTo>
                <a:lnTo>
                  <a:pt x="892969" y="0"/>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C62CE25F-21FA-621F-5174-0E3FD65EFCAE}"/>
              </a:ext>
            </a:extLst>
          </p:cNvPr>
          <p:cNvSpPr/>
          <p:nvPr userDrawn="1"/>
        </p:nvSpPr>
        <p:spPr>
          <a:xfrm>
            <a:off x="1438002" y="816734"/>
            <a:ext cx="4556398" cy="5350263"/>
          </a:xfrm>
          <a:custGeom>
            <a:avLst/>
            <a:gdLst>
              <a:gd name="connsiteX0" fmla="*/ 892969 w 4556398"/>
              <a:gd name="connsiteY0" fmla="*/ 0 h 5350263"/>
              <a:gd name="connsiteX1" fmla="*/ 1272653 w 4556398"/>
              <a:gd name="connsiteY1" fmla="*/ 0 h 5350263"/>
              <a:gd name="connsiteX2" fmla="*/ 1508127 w 4556398"/>
              <a:gd name="connsiteY2" fmla="*/ 0 h 5350263"/>
              <a:gd name="connsiteX3" fmla="*/ 1835944 w 4556398"/>
              <a:gd name="connsiteY3" fmla="*/ 0 h 5350263"/>
              <a:gd name="connsiteX4" fmla="*/ 1887811 w 4556398"/>
              <a:gd name="connsiteY4" fmla="*/ 0 h 5350263"/>
              <a:gd name="connsiteX5" fmla="*/ 2215628 w 4556398"/>
              <a:gd name="connsiteY5" fmla="*/ 0 h 5350263"/>
              <a:gd name="connsiteX6" fmla="*/ 2451102 w 4556398"/>
              <a:gd name="connsiteY6" fmla="*/ 0 h 5350263"/>
              <a:gd name="connsiteX7" fmla="*/ 2830786 w 4556398"/>
              <a:gd name="connsiteY7" fmla="*/ 0 h 5350263"/>
              <a:gd name="connsiteX8" fmla="*/ 3133725 w 4556398"/>
              <a:gd name="connsiteY8" fmla="*/ 0 h 5350263"/>
              <a:gd name="connsiteX9" fmla="*/ 3513409 w 4556398"/>
              <a:gd name="connsiteY9" fmla="*/ 0 h 5350263"/>
              <a:gd name="connsiteX10" fmla="*/ 3748883 w 4556398"/>
              <a:gd name="connsiteY10" fmla="*/ 0 h 5350263"/>
              <a:gd name="connsiteX11" fmla="*/ 4076700 w 4556398"/>
              <a:gd name="connsiteY11" fmla="*/ 0 h 5350263"/>
              <a:gd name="connsiteX12" fmla="*/ 4128567 w 4556398"/>
              <a:gd name="connsiteY12" fmla="*/ 0 h 5350263"/>
              <a:gd name="connsiteX13" fmla="*/ 4176714 w 4556398"/>
              <a:gd name="connsiteY13" fmla="*/ 0 h 5350263"/>
              <a:gd name="connsiteX14" fmla="*/ 4456384 w 4556398"/>
              <a:gd name="connsiteY14" fmla="*/ 0 h 5350263"/>
              <a:gd name="connsiteX15" fmla="*/ 4556398 w 4556398"/>
              <a:gd name="connsiteY15" fmla="*/ 0 h 5350263"/>
              <a:gd name="connsiteX16" fmla="*/ 3663429 w 4556398"/>
              <a:gd name="connsiteY16" fmla="*/ 5350263 h 5350263"/>
              <a:gd name="connsiteX17" fmla="*/ 3563415 w 4556398"/>
              <a:gd name="connsiteY17" fmla="*/ 5350263 h 5350263"/>
              <a:gd name="connsiteX18" fmla="*/ 3283745 w 4556398"/>
              <a:gd name="connsiteY18" fmla="*/ 5350263 h 5350263"/>
              <a:gd name="connsiteX19" fmla="*/ 3235598 w 4556398"/>
              <a:gd name="connsiteY19" fmla="*/ 5350263 h 5350263"/>
              <a:gd name="connsiteX20" fmla="*/ 3183731 w 4556398"/>
              <a:gd name="connsiteY20" fmla="*/ 5350263 h 5350263"/>
              <a:gd name="connsiteX21" fmla="*/ 2855914 w 4556398"/>
              <a:gd name="connsiteY21" fmla="*/ 5350263 h 5350263"/>
              <a:gd name="connsiteX22" fmla="*/ 2620440 w 4556398"/>
              <a:gd name="connsiteY22" fmla="*/ 5350263 h 5350263"/>
              <a:gd name="connsiteX23" fmla="*/ 2240756 w 4556398"/>
              <a:gd name="connsiteY23" fmla="*/ 5350263 h 5350263"/>
              <a:gd name="connsiteX24" fmla="*/ 1937817 w 4556398"/>
              <a:gd name="connsiteY24" fmla="*/ 5350263 h 5350263"/>
              <a:gd name="connsiteX25" fmla="*/ 1558133 w 4556398"/>
              <a:gd name="connsiteY25" fmla="*/ 5350263 h 5350263"/>
              <a:gd name="connsiteX26" fmla="*/ 1322659 w 4556398"/>
              <a:gd name="connsiteY26" fmla="*/ 5350263 h 5350263"/>
              <a:gd name="connsiteX27" fmla="*/ 994842 w 4556398"/>
              <a:gd name="connsiteY27" fmla="*/ 5350263 h 5350263"/>
              <a:gd name="connsiteX28" fmla="*/ 942975 w 4556398"/>
              <a:gd name="connsiteY28" fmla="*/ 5350263 h 5350263"/>
              <a:gd name="connsiteX29" fmla="*/ 615158 w 4556398"/>
              <a:gd name="connsiteY29" fmla="*/ 5350263 h 5350263"/>
              <a:gd name="connsiteX30" fmla="*/ 379684 w 4556398"/>
              <a:gd name="connsiteY30" fmla="*/ 5350263 h 5350263"/>
              <a:gd name="connsiteX31" fmla="*/ 0 w 4556398"/>
              <a:gd name="connsiteY31" fmla="*/ 5350263 h 53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56398" h="5350263">
                <a:moveTo>
                  <a:pt x="892969" y="0"/>
                </a:moveTo>
                <a:lnTo>
                  <a:pt x="1272653" y="0"/>
                </a:lnTo>
                <a:lnTo>
                  <a:pt x="1508127" y="0"/>
                </a:lnTo>
                <a:lnTo>
                  <a:pt x="1835944" y="0"/>
                </a:lnTo>
                <a:lnTo>
                  <a:pt x="1887811" y="0"/>
                </a:lnTo>
                <a:lnTo>
                  <a:pt x="2215628" y="0"/>
                </a:lnTo>
                <a:lnTo>
                  <a:pt x="2451102" y="0"/>
                </a:lnTo>
                <a:lnTo>
                  <a:pt x="2830786" y="0"/>
                </a:lnTo>
                <a:lnTo>
                  <a:pt x="3133725" y="0"/>
                </a:lnTo>
                <a:lnTo>
                  <a:pt x="3513409" y="0"/>
                </a:lnTo>
                <a:lnTo>
                  <a:pt x="3748883" y="0"/>
                </a:lnTo>
                <a:lnTo>
                  <a:pt x="4076700" y="0"/>
                </a:lnTo>
                <a:lnTo>
                  <a:pt x="4128567" y="0"/>
                </a:lnTo>
                <a:lnTo>
                  <a:pt x="4176714" y="0"/>
                </a:lnTo>
                <a:lnTo>
                  <a:pt x="4456384" y="0"/>
                </a:lnTo>
                <a:lnTo>
                  <a:pt x="4556398" y="0"/>
                </a:lnTo>
                <a:lnTo>
                  <a:pt x="3663429" y="5350263"/>
                </a:lnTo>
                <a:lnTo>
                  <a:pt x="3563415" y="5350263"/>
                </a:lnTo>
                <a:lnTo>
                  <a:pt x="3283745" y="5350263"/>
                </a:lnTo>
                <a:lnTo>
                  <a:pt x="3235598" y="5350263"/>
                </a:lnTo>
                <a:lnTo>
                  <a:pt x="3183731" y="5350263"/>
                </a:lnTo>
                <a:lnTo>
                  <a:pt x="2855914" y="5350263"/>
                </a:lnTo>
                <a:lnTo>
                  <a:pt x="2620440" y="5350263"/>
                </a:lnTo>
                <a:lnTo>
                  <a:pt x="2240756" y="5350263"/>
                </a:lnTo>
                <a:lnTo>
                  <a:pt x="1937817" y="5350263"/>
                </a:lnTo>
                <a:lnTo>
                  <a:pt x="1558133" y="5350263"/>
                </a:lnTo>
                <a:lnTo>
                  <a:pt x="1322659" y="5350263"/>
                </a:lnTo>
                <a:lnTo>
                  <a:pt x="994842" y="5350263"/>
                </a:lnTo>
                <a:lnTo>
                  <a:pt x="942975" y="5350263"/>
                </a:lnTo>
                <a:lnTo>
                  <a:pt x="615158" y="5350263"/>
                </a:lnTo>
                <a:lnTo>
                  <a:pt x="379684" y="5350263"/>
                </a:lnTo>
                <a:lnTo>
                  <a:pt x="0" y="5350263"/>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30"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grpSp>
        <p:nvGrpSpPr>
          <p:cNvPr id="3" name="Group 2">
            <a:extLst>
              <a:ext uri="{FF2B5EF4-FFF2-40B4-BE49-F238E27FC236}">
                <a16:creationId xmlns:a16="http://schemas.microsoft.com/office/drawing/2014/main" id="{46C8BE60-8624-98D2-A9E7-C62D65AB4659}"/>
              </a:ext>
            </a:extLst>
          </p:cNvPr>
          <p:cNvGrpSpPr/>
          <p:nvPr userDrawn="1"/>
        </p:nvGrpSpPr>
        <p:grpSpPr>
          <a:xfrm>
            <a:off x="11483550" y="6151172"/>
            <a:ext cx="654369" cy="706828"/>
            <a:chOff x="8415364" y="6151172"/>
            <a:chExt cx="654369" cy="706828"/>
          </a:xfrm>
        </p:grpSpPr>
        <p:sp>
          <p:nvSpPr>
            <p:cNvPr id="8" name="Round Same Side Corner Rectangle 360">
              <a:extLst>
                <a:ext uri="{FF2B5EF4-FFF2-40B4-BE49-F238E27FC236}">
                  <a16:creationId xmlns:a16="http://schemas.microsoft.com/office/drawing/2014/main" id="{382F9CC2-5E3F-CB31-3572-FD54BAD98A69}"/>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361">
              <a:extLst>
                <a:ext uri="{FF2B5EF4-FFF2-40B4-BE49-F238E27FC236}">
                  <a16:creationId xmlns:a16="http://schemas.microsoft.com/office/drawing/2014/main" id="{B77A8F35-6B07-201E-2415-FDB4B88BAC88}"/>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ound Same Side Corner Rectangle 362">
              <a:extLst>
                <a:ext uri="{FF2B5EF4-FFF2-40B4-BE49-F238E27FC236}">
                  <a16:creationId xmlns:a16="http://schemas.microsoft.com/office/drawing/2014/main" id="{36E75CA5-1409-FE21-6194-C50B072BCE2E}"/>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1" name="AMC">
              <a:extLst>
                <a:ext uri="{FF2B5EF4-FFF2-40B4-BE49-F238E27FC236}">
                  <a16:creationId xmlns:a16="http://schemas.microsoft.com/office/drawing/2014/main" id="{13F93059-76CB-978F-55DB-E69A6AAA6860}"/>
                </a:ext>
              </a:extLst>
            </p:cNvPr>
            <p:cNvGrpSpPr>
              <a:grpSpLocks noChangeAspect="1"/>
            </p:cNvGrpSpPr>
            <p:nvPr userDrawn="1"/>
          </p:nvGrpSpPr>
          <p:grpSpPr bwMode="auto">
            <a:xfrm>
              <a:off x="8543233" y="6251059"/>
              <a:ext cx="398631" cy="467776"/>
              <a:chOff x="3311" y="1094"/>
              <a:chExt cx="1816" cy="2131"/>
            </a:xfrm>
          </p:grpSpPr>
          <p:sp>
            <p:nvSpPr>
              <p:cNvPr id="12" name="WHITE bkgrnd">
                <a:extLst>
                  <a:ext uri="{FF2B5EF4-FFF2-40B4-BE49-F238E27FC236}">
                    <a16:creationId xmlns:a16="http://schemas.microsoft.com/office/drawing/2014/main" id="{DDC1CB3D-42AB-F09C-B7CB-28B74CCF82B5}"/>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3" name="BLACK outline">
                <a:extLst>
                  <a:ext uri="{FF2B5EF4-FFF2-40B4-BE49-F238E27FC236}">
                    <a16:creationId xmlns:a16="http://schemas.microsoft.com/office/drawing/2014/main" id="{DBBEFD1A-3FCE-4CC4-5573-6E5891083BC3}"/>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4" name="BLUE">
                <a:extLst>
                  <a:ext uri="{FF2B5EF4-FFF2-40B4-BE49-F238E27FC236}">
                    <a16:creationId xmlns:a16="http://schemas.microsoft.com/office/drawing/2014/main" id="{19A16066-3C3C-C113-B9E3-248C4781648E}"/>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5" name="RED">
                <a:extLst>
                  <a:ext uri="{FF2B5EF4-FFF2-40B4-BE49-F238E27FC236}">
                    <a16:creationId xmlns:a16="http://schemas.microsoft.com/office/drawing/2014/main" id="{E56A6577-EF45-0405-45AC-ECF15B71136C}"/>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Tree>
    <p:extLst>
      <p:ext uri="{BB962C8B-B14F-4D97-AF65-F5344CB8AC3E}">
        <p14:creationId xmlns:p14="http://schemas.microsoft.com/office/powerpoint/2010/main" val="214396827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g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30"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046211504"/>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754" y="1604581"/>
            <a:ext cx="11092493" cy="3785652"/>
          </a:xfrm>
          <a:noFill/>
          <a:effectLst>
            <a:glow rad="228600">
              <a:sysClr val="windowText" lastClr="000000">
                <a:alpha val="40000"/>
              </a:sysClr>
            </a:glow>
            <a:outerShdw blurRad="76200" dist="38100" dir="2700000" algn="tl" rotWithShape="0">
              <a:prstClr val="black">
                <a:alpha val="70000"/>
              </a:prstClr>
            </a:outerShdw>
            <a:softEdge rad="63500"/>
          </a:effectLst>
        </p:spPr>
        <p:txBody>
          <a:bodyPr lIns="0" tIns="0" rIns="0" bIns="0">
            <a:noAutofit/>
          </a:bodyPr>
          <a:lstStyle>
            <a:lvl1pPr algn="ctr">
              <a:defRPr kumimoji="0" lang="en-US" sz="8000" b="0" i="0" u="none" strike="noStrike" cap="none" spc="0" normalizeH="0" baseline="0" dirty="0">
                <a:ln>
                  <a:solidFill>
                    <a:sysClr val="windowText" lastClr="000000">
                      <a:lumMod val="75000"/>
                      <a:lumOff val="25000"/>
                    </a:sysClr>
                  </a:solidFill>
                </a:ln>
                <a:gradFill flip="none" rotWithShape="1">
                  <a:gsLst>
                    <a:gs pos="10000">
                      <a:srgbClr val="D1BCA1"/>
                    </a:gs>
                    <a:gs pos="24000">
                      <a:srgbClr val="EDE5DB"/>
                    </a:gs>
                    <a:gs pos="61000">
                      <a:srgbClr val="D1BCA1"/>
                    </a:gs>
                    <a:gs pos="95000">
                      <a:srgbClr val="2A231C"/>
                    </a:gs>
                  </a:gsLst>
                  <a:lin ang="3600000" scaled="0"/>
                  <a:tileRect/>
                </a:gradFill>
                <a:effectLst>
                  <a:outerShdw blurRad="38100" dist="38100" dir="2700000" algn="tl">
                    <a:srgbClr val="000000">
                      <a:alpha val="43137"/>
                    </a:srgbClr>
                  </a:outerShdw>
                </a:effectLst>
                <a:uLnTx/>
                <a:uFillTx/>
                <a:latin typeface="Arial Black" panose="020B0A04020102020204" pitchFamily="34" charset="0"/>
                <a:cs typeface="+mj-cs"/>
              </a:defRPr>
            </a:lvl1pPr>
          </a:lstStyle>
          <a:p>
            <a:pPr marL="0" marR="0" lvl="0" indent="0" defTabSz="457200" fontAlgn="auto" latinLnBrk="0">
              <a:lnSpc>
                <a:spcPct val="100000"/>
              </a:lnSpc>
              <a:spcBef>
                <a:spcPts val="0"/>
              </a:spcBef>
              <a:spcAft>
                <a:spcPts val="0"/>
              </a:spcAft>
              <a:buClr>
                <a:srgbClr val="EEECE1">
                  <a:lumMod val="40000"/>
                  <a:lumOff val="60000"/>
                </a:srgbClr>
              </a:buClr>
              <a:buSzPct val="80000"/>
              <a:buFont typeface="Wingdings 3" charset="2"/>
              <a:buNone/>
              <a:tabLst/>
            </a:pPr>
            <a:r>
              <a:rPr lang="en-US"/>
              <a:t>Click to edit Master title style</a:t>
            </a:r>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fld id="{118A0C20-A2B6-4730-9FC8-27581CCEC9E2}" type="slidenum">
              <a:rPr lang="en-US" smtClean="0"/>
              <a:pPr>
                <a:defRPr/>
              </a:pPr>
              <a:t>‹#›</a:t>
            </a:fld>
            <a:endParaRPr lang="en-US"/>
          </a:p>
        </p:txBody>
      </p:sp>
      <p:sp>
        <p:nvSpPr>
          <p:cNvPr id="27" name="WHITE bkgrnd" hidden="1"/>
          <p:cNvSpPr>
            <a:spLocks/>
          </p:cNvSpPr>
          <p:nvPr/>
        </p:nvSpPr>
        <p:spPr bwMode="auto">
          <a:xfrm>
            <a:off x="3685646" y="1171326"/>
            <a:ext cx="4820709" cy="4256207"/>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nvGrpSpPr>
          <p:cNvPr id="5" name="Group 4">
            <a:extLst>
              <a:ext uri="{FF2B5EF4-FFF2-40B4-BE49-F238E27FC236}">
                <a16:creationId xmlns:a16="http://schemas.microsoft.com/office/drawing/2014/main" id="{2D64B544-40D1-2362-32CA-83A7CC6B851F}"/>
              </a:ext>
            </a:extLst>
          </p:cNvPr>
          <p:cNvGrpSpPr/>
          <p:nvPr userDrawn="1"/>
        </p:nvGrpSpPr>
        <p:grpSpPr>
          <a:xfrm>
            <a:off x="46258" y="-4346"/>
            <a:ext cx="610227" cy="731642"/>
            <a:chOff x="4039249" y="854771"/>
            <a:chExt cx="4321032" cy="5180773"/>
          </a:xfrm>
        </p:grpSpPr>
        <p:sp>
          <p:nvSpPr>
            <p:cNvPr id="8" name="Rectangle 7">
              <a:extLst>
                <a:ext uri="{FF2B5EF4-FFF2-40B4-BE49-F238E27FC236}">
                  <a16:creationId xmlns:a16="http://schemas.microsoft.com/office/drawing/2014/main" id="{54BC5CC7-8296-25DA-14E5-783B9A4282C3}"/>
                </a:ext>
              </a:extLst>
            </p:cNvPr>
            <p:cNvSpPr/>
            <p:nvPr userDrawn="1"/>
          </p:nvSpPr>
          <p:spPr>
            <a:xfrm>
              <a:off x="4039249" y="854771"/>
              <a:ext cx="4321032" cy="5180773"/>
            </a:xfrm>
            <a:prstGeom prst="rect">
              <a:avLst/>
            </a:prstGeom>
            <a:gradFill>
              <a:gsLst>
                <a:gs pos="0">
                  <a:srgbClr val="221F20">
                    <a:lumMod val="50000"/>
                    <a:lumOff val="50000"/>
                  </a:srgbClr>
                </a:gs>
                <a:gs pos="60000">
                  <a:srgbClr val="221F20"/>
                </a:gs>
                <a:gs pos="25000">
                  <a:srgbClr val="221F20">
                    <a:lumMod val="85000"/>
                    <a:lumOff val="15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defTabSz="457200"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rial" panose="020B0604020202020204"/>
              </a:endParaRPr>
            </a:p>
          </p:txBody>
        </p:sp>
        <p:sp>
          <p:nvSpPr>
            <p:cNvPr id="9" name="Freeform: Shape 8">
              <a:extLst>
                <a:ext uri="{FF2B5EF4-FFF2-40B4-BE49-F238E27FC236}">
                  <a16:creationId xmlns:a16="http://schemas.microsoft.com/office/drawing/2014/main" id="{1E171E80-97A0-0D7C-0ED9-03ADF5F601A2}"/>
                </a:ext>
              </a:extLst>
            </p:cNvPr>
            <p:cNvSpPr/>
            <p:nvPr/>
          </p:nvSpPr>
          <p:spPr>
            <a:xfrm>
              <a:off x="4546225" y="4959667"/>
              <a:ext cx="3311842" cy="534352"/>
            </a:xfrm>
            <a:custGeom>
              <a:avLst/>
              <a:gdLst>
                <a:gd name="connsiteX0" fmla="*/ 269558 w 3311842"/>
                <a:gd name="connsiteY0" fmla="*/ 0 h 534352"/>
                <a:gd name="connsiteX1" fmla="*/ 385763 w 3311842"/>
                <a:gd name="connsiteY1" fmla="*/ 0 h 534352"/>
                <a:gd name="connsiteX2" fmla="*/ 385763 w 3311842"/>
                <a:gd name="connsiteY2" fmla="*/ 422910 h 534352"/>
                <a:gd name="connsiteX3" fmla="*/ 265748 w 3311842"/>
                <a:gd name="connsiteY3" fmla="*/ 534352 h 534352"/>
                <a:gd name="connsiteX4" fmla="*/ 120015 w 3311842"/>
                <a:gd name="connsiteY4" fmla="*/ 534352 h 534352"/>
                <a:gd name="connsiteX5" fmla="*/ 0 w 3311842"/>
                <a:gd name="connsiteY5" fmla="*/ 422910 h 534352"/>
                <a:gd name="connsiteX6" fmla="*/ 0 w 3311842"/>
                <a:gd name="connsiteY6" fmla="*/ 0 h 534352"/>
                <a:gd name="connsiteX7" fmla="*/ 118110 w 3311842"/>
                <a:gd name="connsiteY7" fmla="*/ 0 h 534352"/>
                <a:gd name="connsiteX8" fmla="*/ 118110 w 3311842"/>
                <a:gd name="connsiteY8" fmla="*/ 406717 h 534352"/>
                <a:gd name="connsiteX9" fmla="*/ 136208 w 3311842"/>
                <a:gd name="connsiteY9" fmla="*/ 424815 h 534352"/>
                <a:gd name="connsiteX10" fmla="*/ 252413 w 3311842"/>
                <a:gd name="connsiteY10" fmla="*/ 424815 h 534352"/>
                <a:gd name="connsiteX11" fmla="*/ 270510 w 3311842"/>
                <a:gd name="connsiteY11" fmla="*/ 406717 h 534352"/>
                <a:gd name="connsiteX12" fmla="*/ 270510 w 3311842"/>
                <a:gd name="connsiteY12" fmla="*/ 0 h 534352"/>
                <a:gd name="connsiteX13" fmla="*/ 433388 w 3311842"/>
                <a:gd name="connsiteY13" fmla="*/ 416242 h 534352"/>
                <a:gd name="connsiteX14" fmla="*/ 549593 w 3311842"/>
                <a:gd name="connsiteY14" fmla="*/ 416242 h 534352"/>
                <a:gd name="connsiteX15" fmla="*/ 549593 w 3311842"/>
                <a:gd name="connsiteY15" fmla="*/ 534352 h 534352"/>
                <a:gd name="connsiteX16" fmla="*/ 433388 w 3311842"/>
                <a:gd name="connsiteY16" fmla="*/ 534352 h 534352"/>
                <a:gd name="connsiteX17" fmla="*/ 433388 w 3311842"/>
                <a:gd name="connsiteY17" fmla="*/ 416242 h 534352"/>
                <a:gd name="connsiteX18" fmla="*/ 598170 w 3311842"/>
                <a:gd name="connsiteY18" fmla="*/ 98107 h 534352"/>
                <a:gd name="connsiteX19" fmla="*/ 702945 w 3311842"/>
                <a:gd name="connsiteY19" fmla="*/ 0 h 534352"/>
                <a:gd name="connsiteX20" fmla="*/ 871538 w 3311842"/>
                <a:gd name="connsiteY20" fmla="*/ 0 h 534352"/>
                <a:gd name="connsiteX21" fmla="*/ 976313 w 3311842"/>
                <a:gd name="connsiteY21" fmla="*/ 98107 h 534352"/>
                <a:gd name="connsiteX22" fmla="*/ 976313 w 3311842"/>
                <a:gd name="connsiteY22" fmla="*/ 176213 h 534352"/>
                <a:gd name="connsiteX23" fmla="*/ 862965 w 3311842"/>
                <a:gd name="connsiteY23" fmla="*/ 176213 h 534352"/>
                <a:gd name="connsiteX24" fmla="*/ 862965 w 3311842"/>
                <a:gd name="connsiteY24" fmla="*/ 120967 h 534352"/>
                <a:gd name="connsiteX25" fmla="*/ 844868 w 3311842"/>
                <a:gd name="connsiteY25" fmla="*/ 102870 h 534352"/>
                <a:gd name="connsiteX26" fmla="*/ 729615 w 3311842"/>
                <a:gd name="connsiteY26" fmla="*/ 102870 h 534352"/>
                <a:gd name="connsiteX27" fmla="*/ 711518 w 3311842"/>
                <a:gd name="connsiteY27" fmla="*/ 120967 h 534352"/>
                <a:gd name="connsiteX28" fmla="*/ 711518 w 3311842"/>
                <a:gd name="connsiteY28" fmla="*/ 170497 h 534352"/>
                <a:gd name="connsiteX29" fmla="*/ 727710 w 3311842"/>
                <a:gd name="connsiteY29" fmla="*/ 189547 h 534352"/>
                <a:gd name="connsiteX30" fmla="*/ 902018 w 3311842"/>
                <a:gd name="connsiteY30" fmla="*/ 240982 h 534352"/>
                <a:gd name="connsiteX31" fmla="*/ 976313 w 3311842"/>
                <a:gd name="connsiteY31" fmla="*/ 346710 h 534352"/>
                <a:gd name="connsiteX32" fmla="*/ 976313 w 3311842"/>
                <a:gd name="connsiteY32" fmla="*/ 436245 h 534352"/>
                <a:gd name="connsiteX33" fmla="*/ 872490 w 3311842"/>
                <a:gd name="connsiteY33" fmla="*/ 534352 h 534352"/>
                <a:gd name="connsiteX34" fmla="*/ 701040 w 3311842"/>
                <a:gd name="connsiteY34" fmla="*/ 534352 h 534352"/>
                <a:gd name="connsiteX35" fmla="*/ 597218 w 3311842"/>
                <a:gd name="connsiteY35" fmla="*/ 436245 h 534352"/>
                <a:gd name="connsiteX36" fmla="*/ 597218 w 3311842"/>
                <a:gd name="connsiteY36" fmla="*/ 349567 h 534352"/>
                <a:gd name="connsiteX37" fmla="*/ 709613 w 3311842"/>
                <a:gd name="connsiteY37" fmla="*/ 349567 h 534352"/>
                <a:gd name="connsiteX38" fmla="*/ 709613 w 3311842"/>
                <a:gd name="connsiteY38" fmla="*/ 413385 h 534352"/>
                <a:gd name="connsiteX39" fmla="*/ 727710 w 3311842"/>
                <a:gd name="connsiteY39" fmla="*/ 431482 h 534352"/>
                <a:gd name="connsiteX40" fmla="*/ 843915 w 3311842"/>
                <a:gd name="connsiteY40" fmla="*/ 431482 h 534352"/>
                <a:gd name="connsiteX41" fmla="*/ 862013 w 3311842"/>
                <a:gd name="connsiteY41" fmla="*/ 413385 h 534352"/>
                <a:gd name="connsiteX42" fmla="*/ 862013 w 3311842"/>
                <a:gd name="connsiteY42" fmla="*/ 358140 h 534352"/>
                <a:gd name="connsiteX43" fmla="*/ 845820 w 3311842"/>
                <a:gd name="connsiteY43" fmla="*/ 340042 h 534352"/>
                <a:gd name="connsiteX44" fmla="*/ 671513 w 3311842"/>
                <a:gd name="connsiteY44" fmla="*/ 288607 h 534352"/>
                <a:gd name="connsiteX45" fmla="*/ 597218 w 3311842"/>
                <a:gd name="connsiteY45" fmla="*/ 182880 h 534352"/>
                <a:gd name="connsiteX46" fmla="*/ 598170 w 3311842"/>
                <a:gd name="connsiteY46" fmla="*/ 98107 h 534352"/>
                <a:gd name="connsiteX47" fmla="*/ 598170 w 3311842"/>
                <a:gd name="connsiteY47" fmla="*/ 98107 h 534352"/>
                <a:gd name="connsiteX48" fmla="*/ 1023938 w 3311842"/>
                <a:gd name="connsiteY48" fmla="*/ 416242 h 534352"/>
                <a:gd name="connsiteX49" fmla="*/ 1140143 w 3311842"/>
                <a:gd name="connsiteY49" fmla="*/ 416242 h 534352"/>
                <a:gd name="connsiteX50" fmla="*/ 1140143 w 3311842"/>
                <a:gd name="connsiteY50" fmla="*/ 534352 h 534352"/>
                <a:gd name="connsiteX51" fmla="*/ 1023938 w 3311842"/>
                <a:gd name="connsiteY51" fmla="*/ 534352 h 534352"/>
                <a:gd name="connsiteX52" fmla="*/ 1023938 w 3311842"/>
                <a:gd name="connsiteY52" fmla="*/ 416242 h 534352"/>
                <a:gd name="connsiteX53" fmla="*/ 1626870 w 3311842"/>
                <a:gd name="connsiteY53" fmla="*/ 444817 h 534352"/>
                <a:gd name="connsiteX54" fmla="*/ 1439228 w 3311842"/>
                <a:gd name="connsiteY54" fmla="*/ 444817 h 534352"/>
                <a:gd name="connsiteX55" fmla="*/ 1414463 w 3311842"/>
                <a:gd name="connsiteY55" fmla="*/ 534352 h 534352"/>
                <a:gd name="connsiteX56" fmla="*/ 1293495 w 3311842"/>
                <a:gd name="connsiteY56" fmla="*/ 534352 h 534352"/>
                <a:gd name="connsiteX57" fmla="*/ 1453515 w 3311842"/>
                <a:gd name="connsiteY57" fmla="*/ 0 h 534352"/>
                <a:gd name="connsiteX58" fmla="*/ 1622108 w 3311842"/>
                <a:gd name="connsiteY58" fmla="*/ 0 h 534352"/>
                <a:gd name="connsiteX59" fmla="*/ 1775460 w 3311842"/>
                <a:gd name="connsiteY59" fmla="*/ 534352 h 534352"/>
                <a:gd name="connsiteX60" fmla="*/ 1652588 w 3311842"/>
                <a:gd name="connsiteY60" fmla="*/ 534352 h 534352"/>
                <a:gd name="connsiteX61" fmla="*/ 1626870 w 3311842"/>
                <a:gd name="connsiteY61" fmla="*/ 444817 h 534352"/>
                <a:gd name="connsiteX62" fmla="*/ 1626870 w 3311842"/>
                <a:gd name="connsiteY62" fmla="*/ 444817 h 534352"/>
                <a:gd name="connsiteX63" fmla="*/ 1598295 w 3311842"/>
                <a:gd name="connsiteY63" fmla="*/ 341947 h 534352"/>
                <a:gd name="connsiteX64" fmla="*/ 1533525 w 3311842"/>
                <a:gd name="connsiteY64" fmla="*/ 104775 h 534352"/>
                <a:gd name="connsiteX65" fmla="*/ 1467803 w 3311842"/>
                <a:gd name="connsiteY65" fmla="*/ 341947 h 534352"/>
                <a:gd name="connsiteX66" fmla="*/ 1598295 w 3311842"/>
                <a:gd name="connsiteY66" fmla="*/ 341947 h 534352"/>
                <a:gd name="connsiteX67" fmla="*/ 1598295 w 3311842"/>
                <a:gd name="connsiteY67" fmla="*/ 341947 h 534352"/>
                <a:gd name="connsiteX68" fmla="*/ 2172653 w 3311842"/>
                <a:gd name="connsiteY68" fmla="*/ 313372 h 534352"/>
                <a:gd name="connsiteX69" fmla="*/ 2144078 w 3311842"/>
                <a:gd name="connsiteY69" fmla="*/ 337185 h 534352"/>
                <a:gd name="connsiteX70" fmla="*/ 2238375 w 3311842"/>
                <a:gd name="connsiteY70" fmla="*/ 534352 h 534352"/>
                <a:gd name="connsiteX71" fmla="*/ 2108835 w 3311842"/>
                <a:gd name="connsiteY71" fmla="*/ 534352 h 534352"/>
                <a:gd name="connsiteX72" fmla="*/ 2025015 w 3311842"/>
                <a:gd name="connsiteY72" fmla="*/ 351472 h 534352"/>
                <a:gd name="connsiteX73" fmla="*/ 1947863 w 3311842"/>
                <a:gd name="connsiteY73" fmla="*/ 351472 h 534352"/>
                <a:gd name="connsiteX74" fmla="*/ 1947863 w 3311842"/>
                <a:gd name="connsiteY74" fmla="*/ 534352 h 534352"/>
                <a:gd name="connsiteX75" fmla="*/ 1829753 w 3311842"/>
                <a:gd name="connsiteY75" fmla="*/ 534352 h 534352"/>
                <a:gd name="connsiteX76" fmla="*/ 1829753 w 3311842"/>
                <a:gd name="connsiteY76" fmla="*/ 0 h 534352"/>
                <a:gd name="connsiteX77" fmla="*/ 2100263 w 3311842"/>
                <a:gd name="connsiteY77" fmla="*/ 0 h 534352"/>
                <a:gd name="connsiteX78" fmla="*/ 2213610 w 3311842"/>
                <a:gd name="connsiteY78" fmla="*/ 101917 h 534352"/>
                <a:gd name="connsiteX79" fmla="*/ 2213610 w 3311842"/>
                <a:gd name="connsiteY79" fmla="*/ 206692 h 534352"/>
                <a:gd name="connsiteX80" fmla="*/ 2172653 w 3311842"/>
                <a:gd name="connsiteY80" fmla="*/ 313372 h 534352"/>
                <a:gd name="connsiteX81" fmla="*/ 2172653 w 3311842"/>
                <a:gd name="connsiteY81" fmla="*/ 313372 h 534352"/>
                <a:gd name="connsiteX82" fmla="*/ 2097405 w 3311842"/>
                <a:gd name="connsiteY82" fmla="*/ 231457 h 534352"/>
                <a:gd name="connsiteX83" fmla="*/ 2097405 w 3311842"/>
                <a:gd name="connsiteY83" fmla="*/ 125730 h 534352"/>
                <a:gd name="connsiteX84" fmla="*/ 2079308 w 3311842"/>
                <a:gd name="connsiteY84" fmla="*/ 107632 h 534352"/>
                <a:gd name="connsiteX85" fmla="*/ 1948815 w 3311842"/>
                <a:gd name="connsiteY85" fmla="*/ 107632 h 534352"/>
                <a:gd name="connsiteX86" fmla="*/ 1948815 w 3311842"/>
                <a:gd name="connsiteY86" fmla="*/ 248602 h 534352"/>
                <a:gd name="connsiteX87" fmla="*/ 2079308 w 3311842"/>
                <a:gd name="connsiteY87" fmla="*/ 248602 h 534352"/>
                <a:gd name="connsiteX88" fmla="*/ 2097405 w 3311842"/>
                <a:gd name="connsiteY88" fmla="*/ 231457 h 534352"/>
                <a:gd name="connsiteX89" fmla="*/ 2097405 w 3311842"/>
                <a:gd name="connsiteY89" fmla="*/ 231457 h 534352"/>
                <a:gd name="connsiteX90" fmla="*/ 2636520 w 3311842"/>
                <a:gd name="connsiteY90" fmla="*/ 0 h 534352"/>
                <a:gd name="connsiteX91" fmla="*/ 2787968 w 3311842"/>
                <a:gd name="connsiteY91" fmla="*/ 0 h 534352"/>
                <a:gd name="connsiteX92" fmla="*/ 2787968 w 3311842"/>
                <a:gd name="connsiteY92" fmla="*/ 534352 h 534352"/>
                <a:gd name="connsiteX93" fmla="*/ 2675573 w 3311842"/>
                <a:gd name="connsiteY93" fmla="*/ 534352 h 534352"/>
                <a:gd name="connsiteX94" fmla="*/ 2675573 w 3311842"/>
                <a:gd name="connsiteY94" fmla="*/ 200977 h 534352"/>
                <a:gd name="connsiteX95" fmla="*/ 2560320 w 3311842"/>
                <a:gd name="connsiteY95" fmla="*/ 534352 h 534352"/>
                <a:gd name="connsiteX96" fmla="*/ 2526983 w 3311842"/>
                <a:gd name="connsiteY96" fmla="*/ 534352 h 534352"/>
                <a:gd name="connsiteX97" fmla="*/ 2411730 w 3311842"/>
                <a:gd name="connsiteY97" fmla="*/ 200977 h 534352"/>
                <a:gd name="connsiteX98" fmla="*/ 2411730 w 3311842"/>
                <a:gd name="connsiteY98" fmla="*/ 534352 h 534352"/>
                <a:gd name="connsiteX99" fmla="*/ 2303145 w 3311842"/>
                <a:gd name="connsiteY99" fmla="*/ 534352 h 534352"/>
                <a:gd name="connsiteX100" fmla="*/ 2303145 w 3311842"/>
                <a:gd name="connsiteY100" fmla="*/ 0 h 534352"/>
                <a:gd name="connsiteX101" fmla="*/ 2454593 w 3311842"/>
                <a:gd name="connsiteY101" fmla="*/ 0 h 534352"/>
                <a:gd name="connsiteX102" fmla="*/ 2546033 w 3311842"/>
                <a:gd name="connsiteY102" fmla="*/ 289560 h 534352"/>
                <a:gd name="connsiteX103" fmla="*/ 2636520 w 3311842"/>
                <a:gd name="connsiteY103" fmla="*/ 0 h 534352"/>
                <a:gd name="connsiteX104" fmla="*/ 2636520 w 3311842"/>
                <a:gd name="connsiteY104" fmla="*/ 0 h 534352"/>
                <a:gd name="connsiteX105" fmla="*/ 3311843 w 3311842"/>
                <a:gd name="connsiteY105" fmla="*/ 0 h 534352"/>
                <a:gd name="connsiteX106" fmla="*/ 3131820 w 3311842"/>
                <a:gd name="connsiteY106" fmla="*/ 329565 h 534352"/>
                <a:gd name="connsiteX107" fmla="*/ 3131820 w 3311842"/>
                <a:gd name="connsiteY107" fmla="*/ 533400 h 534352"/>
                <a:gd name="connsiteX108" fmla="*/ 3013710 w 3311842"/>
                <a:gd name="connsiteY108" fmla="*/ 533400 h 534352"/>
                <a:gd name="connsiteX109" fmla="*/ 3013710 w 3311842"/>
                <a:gd name="connsiteY109" fmla="*/ 330517 h 534352"/>
                <a:gd name="connsiteX110" fmla="*/ 2838450 w 3311842"/>
                <a:gd name="connsiteY110" fmla="*/ 0 h 534352"/>
                <a:gd name="connsiteX111" fmla="*/ 2975610 w 3311842"/>
                <a:gd name="connsiteY111" fmla="*/ 0 h 534352"/>
                <a:gd name="connsiteX112" fmla="*/ 3077528 w 3311842"/>
                <a:gd name="connsiteY112" fmla="*/ 206692 h 534352"/>
                <a:gd name="connsiteX113" fmla="*/ 3178493 w 3311842"/>
                <a:gd name="connsiteY113" fmla="*/ 0 h 534352"/>
                <a:gd name="connsiteX114" fmla="*/ 3311843 w 3311842"/>
                <a:gd name="connsiteY114" fmla="*/ 0 h 534352"/>
                <a:gd name="connsiteX115" fmla="*/ 3311843 w 3311842"/>
                <a:gd name="connsiteY115" fmla="*/ 0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311842" h="534352">
                  <a:moveTo>
                    <a:pt x="269558" y="0"/>
                  </a:moveTo>
                  <a:lnTo>
                    <a:pt x="385763" y="0"/>
                  </a:lnTo>
                  <a:lnTo>
                    <a:pt x="385763" y="422910"/>
                  </a:lnTo>
                  <a:cubicBezTo>
                    <a:pt x="385763" y="492442"/>
                    <a:pt x="337185" y="534352"/>
                    <a:pt x="265748" y="534352"/>
                  </a:cubicBezTo>
                  <a:lnTo>
                    <a:pt x="120015" y="534352"/>
                  </a:lnTo>
                  <a:cubicBezTo>
                    <a:pt x="47625" y="534352"/>
                    <a:pt x="0" y="492442"/>
                    <a:pt x="0" y="422910"/>
                  </a:cubicBezTo>
                  <a:lnTo>
                    <a:pt x="0" y="0"/>
                  </a:lnTo>
                  <a:lnTo>
                    <a:pt x="118110" y="0"/>
                  </a:lnTo>
                  <a:lnTo>
                    <a:pt x="118110" y="406717"/>
                  </a:lnTo>
                  <a:cubicBezTo>
                    <a:pt x="118110" y="416242"/>
                    <a:pt x="125730" y="424815"/>
                    <a:pt x="136208" y="424815"/>
                  </a:cubicBezTo>
                  <a:lnTo>
                    <a:pt x="252413" y="424815"/>
                  </a:lnTo>
                  <a:cubicBezTo>
                    <a:pt x="261938" y="424815"/>
                    <a:pt x="270510" y="417195"/>
                    <a:pt x="270510" y="406717"/>
                  </a:cubicBezTo>
                  <a:lnTo>
                    <a:pt x="270510" y="0"/>
                  </a:lnTo>
                  <a:close/>
                  <a:moveTo>
                    <a:pt x="433388" y="416242"/>
                  </a:moveTo>
                  <a:lnTo>
                    <a:pt x="549593" y="416242"/>
                  </a:lnTo>
                  <a:lnTo>
                    <a:pt x="549593" y="534352"/>
                  </a:lnTo>
                  <a:lnTo>
                    <a:pt x="433388" y="534352"/>
                  </a:lnTo>
                  <a:lnTo>
                    <a:pt x="433388" y="416242"/>
                  </a:lnTo>
                  <a:close/>
                  <a:moveTo>
                    <a:pt x="598170" y="98107"/>
                  </a:moveTo>
                  <a:cubicBezTo>
                    <a:pt x="598170" y="41910"/>
                    <a:pt x="639128" y="0"/>
                    <a:pt x="702945" y="0"/>
                  </a:cubicBezTo>
                  <a:lnTo>
                    <a:pt x="871538" y="0"/>
                  </a:lnTo>
                  <a:cubicBezTo>
                    <a:pt x="935355" y="0"/>
                    <a:pt x="976313" y="41910"/>
                    <a:pt x="976313" y="98107"/>
                  </a:cubicBezTo>
                  <a:lnTo>
                    <a:pt x="976313" y="176213"/>
                  </a:lnTo>
                  <a:lnTo>
                    <a:pt x="862965" y="176213"/>
                  </a:lnTo>
                  <a:lnTo>
                    <a:pt x="862965" y="120967"/>
                  </a:lnTo>
                  <a:cubicBezTo>
                    <a:pt x="862965" y="111442"/>
                    <a:pt x="855345" y="102870"/>
                    <a:pt x="844868" y="102870"/>
                  </a:cubicBezTo>
                  <a:lnTo>
                    <a:pt x="729615" y="102870"/>
                  </a:lnTo>
                  <a:cubicBezTo>
                    <a:pt x="719138" y="102870"/>
                    <a:pt x="711518" y="110490"/>
                    <a:pt x="711518" y="120967"/>
                  </a:cubicBezTo>
                  <a:lnTo>
                    <a:pt x="711518" y="170497"/>
                  </a:lnTo>
                  <a:cubicBezTo>
                    <a:pt x="711518" y="178117"/>
                    <a:pt x="715328" y="185738"/>
                    <a:pt x="727710" y="189547"/>
                  </a:cubicBezTo>
                  <a:lnTo>
                    <a:pt x="902018" y="240982"/>
                  </a:lnTo>
                  <a:cubicBezTo>
                    <a:pt x="961073" y="258127"/>
                    <a:pt x="976313" y="284797"/>
                    <a:pt x="976313" y="346710"/>
                  </a:cubicBezTo>
                  <a:lnTo>
                    <a:pt x="976313" y="436245"/>
                  </a:lnTo>
                  <a:cubicBezTo>
                    <a:pt x="976313" y="491490"/>
                    <a:pt x="935355" y="534352"/>
                    <a:pt x="872490" y="534352"/>
                  </a:cubicBezTo>
                  <a:lnTo>
                    <a:pt x="701040" y="534352"/>
                  </a:lnTo>
                  <a:cubicBezTo>
                    <a:pt x="638175" y="534352"/>
                    <a:pt x="597218" y="491490"/>
                    <a:pt x="597218" y="436245"/>
                  </a:cubicBezTo>
                  <a:lnTo>
                    <a:pt x="597218" y="349567"/>
                  </a:lnTo>
                  <a:lnTo>
                    <a:pt x="709613" y="349567"/>
                  </a:lnTo>
                  <a:lnTo>
                    <a:pt x="709613" y="413385"/>
                  </a:lnTo>
                  <a:cubicBezTo>
                    <a:pt x="709613" y="422910"/>
                    <a:pt x="717233" y="431482"/>
                    <a:pt x="727710" y="431482"/>
                  </a:cubicBezTo>
                  <a:lnTo>
                    <a:pt x="843915" y="431482"/>
                  </a:lnTo>
                  <a:cubicBezTo>
                    <a:pt x="854393" y="431482"/>
                    <a:pt x="862013" y="423863"/>
                    <a:pt x="862013" y="413385"/>
                  </a:cubicBezTo>
                  <a:lnTo>
                    <a:pt x="862013" y="358140"/>
                  </a:lnTo>
                  <a:cubicBezTo>
                    <a:pt x="862013" y="350520"/>
                    <a:pt x="856298" y="342900"/>
                    <a:pt x="845820" y="340042"/>
                  </a:cubicBezTo>
                  <a:lnTo>
                    <a:pt x="671513" y="288607"/>
                  </a:lnTo>
                  <a:cubicBezTo>
                    <a:pt x="612458" y="271463"/>
                    <a:pt x="597218" y="244792"/>
                    <a:pt x="597218" y="182880"/>
                  </a:cubicBezTo>
                  <a:lnTo>
                    <a:pt x="598170" y="98107"/>
                  </a:lnTo>
                  <a:lnTo>
                    <a:pt x="598170" y="98107"/>
                  </a:lnTo>
                  <a:close/>
                  <a:moveTo>
                    <a:pt x="1023938" y="416242"/>
                  </a:moveTo>
                  <a:lnTo>
                    <a:pt x="1140143" y="416242"/>
                  </a:lnTo>
                  <a:lnTo>
                    <a:pt x="1140143" y="534352"/>
                  </a:lnTo>
                  <a:lnTo>
                    <a:pt x="1023938" y="534352"/>
                  </a:lnTo>
                  <a:lnTo>
                    <a:pt x="1023938" y="416242"/>
                  </a:lnTo>
                  <a:close/>
                  <a:moveTo>
                    <a:pt x="1626870" y="444817"/>
                  </a:moveTo>
                  <a:lnTo>
                    <a:pt x="1439228" y="444817"/>
                  </a:lnTo>
                  <a:lnTo>
                    <a:pt x="1414463" y="534352"/>
                  </a:lnTo>
                  <a:lnTo>
                    <a:pt x="1293495" y="534352"/>
                  </a:lnTo>
                  <a:lnTo>
                    <a:pt x="1453515" y="0"/>
                  </a:lnTo>
                  <a:lnTo>
                    <a:pt x="1622108" y="0"/>
                  </a:lnTo>
                  <a:lnTo>
                    <a:pt x="1775460" y="534352"/>
                  </a:lnTo>
                  <a:lnTo>
                    <a:pt x="1652588" y="534352"/>
                  </a:lnTo>
                  <a:lnTo>
                    <a:pt x="1626870" y="444817"/>
                  </a:lnTo>
                  <a:lnTo>
                    <a:pt x="1626870" y="444817"/>
                  </a:lnTo>
                  <a:close/>
                  <a:moveTo>
                    <a:pt x="1598295" y="341947"/>
                  </a:moveTo>
                  <a:lnTo>
                    <a:pt x="1533525" y="104775"/>
                  </a:lnTo>
                  <a:lnTo>
                    <a:pt x="1467803" y="341947"/>
                  </a:lnTo>
                  <a:lnTo>
                    <a:pt x="1598295" y="341947"/>
                  </a:lnTo>
                  <a:lnTo>
                    <a:pt x="1598295" y="341947"/>
                  </a:lnTo>
                  <a:close/>
                  <a:moveTo>
                    <a:pt x="2172653" y="313372"/>
                  </a:moveTo>
                  <a:lnTo>
                    <a:pt x="2144078" y="337185"/>
                  </a:lnTo>
                  <a:lnTo>
                    <a:pt x="2238375" y="534352"/>
                  </a:lnTo>
                  <a:lnTo>
                    <a:pt x="2108835" y="534352"/>
                  </a:lnTo>
                  <a:lnTo>
                    <a:pt x="2025015" y="351472"/>
                  </a:lnTo>
                  <a:lnTo>
                    <a:pt x="1947863" y="351472"/>
                  </a:lnTo>
                  <a:lnTo>
                    <a:pt x="1947863" y="534352"/>
                  </a:lnTo>
                  <a:lnTo>
                    <a:pt x="1829753" y="534352"/>
                  </a:lnTo>
                  <a:lnTo>
                    <a:pt x="1829753" y="0"/>
                  </a:lnTo>
                  <a:lnTo>
                    <a:pt x="2100263" y="0"/>
                  </a:lnTo>
                  <a:cubicBezTo>
                    <a:pt x="2166938" y="0"/>
                    <a:pt x="2213610" y="40957"/>
                    <a:pt x="2213610" y="101917"/>
                  </a:cubicBezTo>
                  <a:lnTo>
                    <a:pt x="2213610" y="206692"/>
                  </a:lnTo>
                  <a:cubicBezTo>
                    <a:pt x="2214563" y="260032"/>
                    <a:pt x="2208848" y="282892"/>
                    <a:pt x="2172653" y="313372"/>
                  </a:cubicBezTo>
                  <a:lnTo>
                    <a:pt x="2172653" y="313372"/>
                  </a:lnTo>
                  <a:close/>
                  <a:moveTo>
                    <a:pt x="2097405" y="231457"/>
                  </a:moveTo>
                  <a:lnTo>
                    <a:pt x="2097405" y="125730"/>
                  </a:lnTo>
                  <a:cubicBezTo>
                    <a:pt x="2097405" y="116205"/>
                    <a:pt x="2089785" y="107632"/>
                    <a:pt x="2079308" y="107632"/>
                  </a:cubicBezTo>
                  <a:lnTo>
                    <a:pt x="1948815" y="107632"/>
                  </a:lnTo>
                  <a:lnTo>
                    <a:pt x="1948815" y="248602"/>
                  </a:lnTo>
                  <a:lnTo>
                    <a:pt x="2079308" y="248602"/>
                  </a:lnTo>
                  <a:cubicBezTo>
                    <a:pt x="2089785" y="248602"/>
                    <a:pt x="2097405" y="240982"/>
                    <a:pt x="2097405" y="231457"/>
                  </a:cubicBezTo>
                  <a:lnTo>
                    <a:pt x="2097405" y="231457"/>
                  </a:lnTo>
                  <a:close/>
                  <a:moveTo>
                    <a:pt x="2636520" y="0"/>
                  </a:moveTo>
                  <a:lnTo>
                    <a:pt x="2787968" y="0"/>
                  </a:lnTo>
                  <a:lnTo>
                    <a:pt x="2787968" y="534352"/>
                  </a:lnTo>
                  <a:lnTo>
                    <a:pt x="2675573" y="534352"/>
                  </a:lnTo>
                  <a:lnTo>
                    <a:pt x="2675573" y="200977"/>
                  </a:lnTo>
                  <a:lnTo>
                    <a:pt x="2560320" y="534352"/>
                  </a:lnTo>
                  <a:lnTo>
                    <a:pt x="2526983" y="534352"/>
                  </a:lnTo>
                  <a:lnTo>
                    <a:pt x="2411730" y="200977"/>
                  </a:lnTo>
                  <a:lnTo>
                    <a:pt x="2411730" y="534352"/>
                  </a:lnTo>
                  <a:lnTo>
                    <a:pt x="2303145" y="534352"/>
                  </a:lnTo>
                  <a:lnTo>
                    <a:pt x="2303145" y="0"/>
                  </a:lnTo>
                  <a:lnTo>
                    <a:pt x="2454593" y="0"/>
                  </a:lnTo>
                  <a:lnTo>
                    <a:pt x="2546033" y="289560"/>
                  </a:lnTo>
                  <a:lnTo>
                    <a:pt x="2636520" y="0"/>
                  </a:lnTo>
                  <a:lnTo>
                    <a:pt x="2636520" y="0"/>
                  </a:lnTo>
                  <a:close/>
                  <a:moveTo>
                    <a:pt x="3311843" y="0"/>
                  </a:moveTo>
                  <a:lnTo>
                    <a:pt x="3131820" y="329565"/>
                  </a:lnTo>
                  <a:lnTo>
                    <a:pt x="3131820" y="533400"/>
                  </a:lnTo>
                  <a:lnTo>
                    <a:pt x="3013710" y="533400"/>
                  </a:lnTo>
                  <a:lnTo>
                    <a:pt x="3013710" y="330517"/>
                  </a:lnTo>
                  <a:lnTo>
                    <a:pt x="2838450" y="0"/>
                  </a:lnTo>
                  <a:lnTo>
                    <a:pt x="2975610" y="0"/>
                  </a:lnTo>
                  <a:lnTo>
                    <a:pt x="3077528" y="206692"/>
                  </a:lnTo>
                  <a:lnTo>
                    <a:pt x="3178493" y="0"/>
                  </a:lnTo>
                  <a:lnTo>
                    <a:pt x="3311843" y="0"/>
                  </a:lnTo>
                  <a:lnTo>
                    <a:pt x="3311843" y="0"/>
                  </a:lnTo>
                  <a:close/>
                </a:path>
              </a:pathLst>
            </a:custGeom>
            <a:solidFill>
              <a:srgbClr val="FFFFFF"/>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A0D8A5F-E251-A0A7-70E4-BA4C8A02D398}"/>
                </a:ext>
              </a:extLst>
            </p:cNvPr>
            <p:cNvSpPr/>
            <p:nvPr/>
          </p:nvSpPr>
          <p:spPr>
            <a:xfrm>
              <a:off x="4589087" y="1362075"/>
              <a:ext cx="3221355" cy="3064192"/>
            </a:xfrm>
            <a:custGeom>
              <a:avLst/>
              <a:gdLst>
                <a:gd name="connsiteX0" fmla="*/ 3221355 w 3221355"/>
                <a:gd name="connsiteY0" fmla="*/ 1170623 h 3064192"/>
                <a:gd name="connsiteX1" fmla="*/ 1990725 w 3221355"/>
                <a:gd name="connsiteY1" fmla="*/ 1170623 h 3064192"/>
                <a:gd name="connsiteX2" fmla="*/ 1610678 w 3221355"/>
                <a:gd name="connsiteY2" fmla="*/ 0 h 3064192"/>
                <a:gd name="connsiteX3" fmla="*/ 1230630 w 3221355"/>
                <a:gd name="connsiteY3" fmla="*/ 1170623 h 3064192"/>
                <a:gd name="connsiteX4" fmla="*/ 0 w 3221355"/>
                <a:gd name="connsiteY4" fmla="*/ 1170623 h 3064192"/>
                <a:gd name="connsiteX5" fmla="*/ 995363 w 3221355"/>
                <a:gd name="connsiteY5" fmla="*/ 1893570 h 3064192"/>
                <a:gd name="connsiteX6" fmla="*/ 615315 w 3221355"/>
                <a:gd name="connsiteY6" fmla="*/ 3064193 h 3064192"/>
                <a:gd name="connsiteX7" fmla="*/ 1610678 w 3221355"/>
                <a:gd name="connsiteY7" fmla="*/ 2341245 h 3064192"/>
                <a:gd name="connsiteX8" fmla="*/ 2606040 w 3221355"/>
                <a:gd name="connsiteY8" fmla="*/ 3064193 h 3064192"/>
                <a:gd name="connsiteX9" fmla="*/ 2225993 w 3221355"/>
                <a:gd name="connsiteY9" fmla="*/ 1893570 h 3064192"/>
                <a:gd name="connsiteX10" fmla="*/ 3221355 w 3221355"/>
                <a:gd name="connsiteY10" fmla="*/ 1170623 h 3064192"/>
                <a:gd name="connsiteX11" fmla="*/ 3221355 w 3221355"/>
                <a:gd name="connsiteY11" fmla="*/ 1170623 h 3064192"/>
                <a:gd name="connsiteX12" fmla="*/ 1610678 w 3221355"/>
                <a:gd name="connsiteY12" fmla="*/ 1981200 h 3064192"/>
                <a:gd name="connsiteX13" fmla="*/ 1167765 w 3221355"/>
                <a:gd name="connsiteY13" fmla="*/ 2303145 h 3064192"/>
                <a:gd name="connsiteX14" fmla="*/ 1337310 w 3221355"/>
                <a:gd name="connsiteY14" fmla="*/ 1782128 h 3064192"/>
                <a:gd name="connsiteX15" fmla="*/ 894398 w 3221355"/>
                <a:gd name="connsiteY15" fmla="*/ 1460183 h 3064192"/>
                <a:gd name="connsiteX16" fmla="*/ 1442085 w 3221355"/>
                <a:gd name="connsiteY16" fmla="*/ 1460183 h 3064192"/>
                <a:gd name="connsiteX17" fmla="*/ 1611630 w 3221355"/>
                <a:gd name="connsiteY17" fmla="*/ 939165 h 3064192"/>
                <a:gd name="connsiteX18" fmla="*/ 1781175 w 3221355"/>
                <a:gd name="connsiteY18" fmla="*/ 1460183 h 3064192"/>
                <a:gd name="connsiteX19" fmla="*/ 2328863 w 3221355"/>
                <a:gd name="connsiteY19" fmla="*/ 1460183 h 3064192"/>
                <a:gd name="connsiteX20" fmla="*/ 1885950 w 3221355"/>
                <a:gd name="connsiteY20" fmla="*/ 1782128 h 3064192"/>
                <a:gd name="connsiteX21" fmla="*/ 2055495 w 3221355"/>
                <a:gd name="connsiteY21" fmla="*/ 2303145 h 3064192"/>
                <a:gd name="connsiteX22" fmla="*/ 1610678 w 3221355"/>
                <a:gd name="connsiteY22" fmla="*/ 1981200 h 3064192"/>
                <a:gd name="connsiteX23" fmla="*/ 1610678 w 3221355"/>
                <a:gd name="connsiteY23" fmla="*/ 1981200 h 30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1355" h="3064192">
                  <a:moveTo>
                    <a:pt x="3221355" y="1170623"/>
                  </a:moveTo>
                  <a:lnTo>
                    <a:pt x="1990725" y="1170623"/>
                  </a:lnTo>
                  <a:lnTo>
                    <a:pt x="1610678" y="0"/>
                  </a:lnTo>
                  <a:lnTo>
                    <a:pt x="1230630" y="1170623"/>
                  </a:lnTo>
                  <a:lnTo>
                    <a:pt x="0" y="1170623"/>
                  </a:lnTo>
                  <a:lnTo>
                    <a:pt x="995363" y="1893570"/>
                  </a:lnTo>
                  <a:lnTo>
                    <a:pt x="615315" y="3064193"/>
                  </a:lnTo>
                  <a:lnTo>
                    <a:pt x="1610678" y="2341245"/>
                  </a:lnTo>
                  <a:lnTo>
                    <a:pt x="2606040" y="3064193"/>
                  </a:lnTo>
                  <a:lnTo>
                    <a:pt x="2225993" y="1893570"/>
                  </a:lnTo>
                  <a:lnTo>
                    <a:pt x="3221355" y="1170623"/>
                  </a:lnTo>
                  <a:lnTo>
                    <a:pt x="3221355" y="1170623"/>
                  </a:lnTo>
                  <a:close/>
                  <a:moveTo>
                    <a:pt x="1610678" y="1981200"/>
                  </a:moveTo>
                  <a:lnTo>
                    <a:pt x="1167765" y="2303145"/>
                  </a:lnTo>
                  <a:lnTo>
                    <a:pt x="1337310" y="1782128"/>
                  </a:lnTo>
                  <a:lnTo>
                    <a:pt x="894398" y="1460183"/>
                  </a:lnTo>
                  <a:lnTo>
                    <a:pt x="1442085" y="1460183"/>
                  </a:lnTo>
                  <a:lnTo>
                    <a:pt x="1611630" y="939165"/>
                  </a:lnTo>
                  <a:lnTo>
                    <a:pt x="1781175" y="1460183"/>
                  </a:lnTo>
                  <a:lnTo>
                    <a:pt x="2328863" y="1460183"/>
                  </a:lnTo>
                  <a:lnTo>
                    <a:pt x="1885950" y="1782128"/>
                  </a:lnTo>
                  <a:lnTo>
                    <a:pt x="2055495" y="2303145"/>
                  </a:lnTo>
                  <a:lnTo>
                    <a:pt x="1610678" y="1981200"/>
                  </a:lnTo>
                  <a:lnTo>
                    <a:pt x="1610678" y="1981200"/>
                  </a:lnTo>
                  <a:close/>
                </a:path>
              </a:pathLst>
            </a:custGeom>
            <a:solidFill>
              <a:srgbClr val="FFCC01"/>
            </a:solidFill>
            <a:ln w="9525" cap="flat">
              <a:noFill/>
              <a:prstDash val="solid"/>
              <a:miter/>
            </a:ln>
          </p:spPr>
          <p:txBody>
            <a:bodyPr rtlCol="0" anchor="ctr"/>
            <a:lstStyle/>
            <a:p>
              <a:endParaRPr lang="en-US"/>
            </a:p>
          </p:txBody>
        </p:sp>
      </p:grpSp>
      <p:sp>
        <p:nvSpPr>
          <p:cNvPr id="15" name="Classification bottom">
            <a:extLst>
              <a:ext uri="{FF2B5EF4-FFF2-40B4-BE49-F238E27FC236}">
                <a16:creationId xmlns:a16="http://schemas.microsoft.com/office/drawing/2014/main" id="{14778EC9-79FD-9C17-1E7D-F4DD31C8DF9E}"/>
              </a:ext>
            </a:extLst>
          </p:cNvPr>
          <p:cNvSpPr txBox="1"/>
          <p:nvPr userDrawn="1"/>
        </p:nvSpPr>
        <p:spPr bwMode="black">
          <a:xfrm>
            <a:off x="0" y="6700839"/>
            <a:ext cx="2438400" cy="160337"/>
          </a:xfrm>
          <a:prstGeom prst="rect">
            <a:avLst/>
          </a:prstGeom>
          <a:noFill/>
        </p:spPr>
        <p:txBody>
          <a:bodyPr wrap="none" lIns="45720" tIns="0" rIns="0" bIns="0" anchor="b" anchorCtr="0"/>
          <a:lstStyle/>
          <a:p>
            <a:pPr algn="l" eaLnBrk="1" fontAlgn="auto" hangingPunct="1">
              <a:spcBef>
                <a:spcPts val="0"/>
              </a:spcBef>
              <a:spcAft>
                <a:spcPts val="0"/>
              </a:spcAft>
              <a:defRPr/>
            </a:pPr>
            <a:r>
              <a:rPr lang="en-US" sz="700" b="1" kern="600">
                <a:solidFill>
                  <a:schemeClr val="bg1"/>
                </a:solidFill>
                <a:latin typeface="Arial" panose="020B0604020202020204" pitchFamily="34" charset="0"/>
                <a:cs typeface="Arial" panose="020B0604020202020204" pitchFamily="34" charset="0"/>
              </a:rPr>
              <a:t>UNCLASSIFIED</a:t>
            </a:r>
          </a:p>
        </p:txBody>
      </p:sp>
      <p:sp>
        <p:nvSpPr>
          <p:cNvPr id="16" name="Classification top">
            <a:extLst>
              <a:ext uri="{FF2B5EF4-FFF2-40B4-BE49-F238E27FC236}">
                <a16:creationId xmlns:a16="http://schemas.microsoft.com/office/drawing/2014/main" id="{F5B5F867-F808-7551-7941-965F8D1C2C70}"/>
              </a:ext>
            </a:extLst>
          </p:cNvPr>
          <p:cNvSpPr txBox="1"/>
          <p:nvPr userDrawn="1"/>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bg1"/>
                </a:solidFill>
                <a:latin typeface="Arial" panose="020B0604020202020204" pitchFamily="34" charset="0"/>
                <a:cs typeface="Arial" panose="020B0604020202020204" pitchFamily="34" charset="0"/>
              </a:rPr>
              <a:t>UNCLASSIFIED</a:t>
            </a:r>
          </a:p>
        </p:txBody>
      </p:sp>
      <p:grpSp>
        <p:nvGrpSpPr>
          <p:cNvPr id="17" name="Group 16">
            <a:extLst>
              <a:ext uri="{FF2B5EF4-FFF2-40B4-BE49-F238E27FC236}">
                <a16:creationId xmlns:a16="http://schemas.microsoft.com/office/drawing/2014/main" id="{27277763-417F-3303-B096-04F080237462}"/>
              </a:ext>
            </a:extLst>
          </p:cNvPr>
          <p:cNvGrpSpPr/>
          <p:nvPr userDrawn="1"/>
        </p:nvGrpSpPr>
        <p:grpSpPr>
          <a:xfrm>
            <a:off x="11483550" y="6151172"/>
            <a:ext cx="654369" cy="706828"/>
            <a:chOff x="8415364" y="6151172"/>
            <a:chExt cx="654369" cy="706828"/>
          </a:xfrm>
        </p:grpSpPr>
        <p:sp>
          <p:nvSpPr>
            <p:cNvPr id="18" name="Round Same Side Corner Rectangle 360">
              <a:extLst>
                <a:ext uri="{FF2B5EF4-FFF2-40B4-BE49-F238E27FC236}">
                  <a16:creationId xmlns:a16="http://schemas.microsoft.com/office/drawing/2014/main" id="{CA187658-1205-388E-8815-6A4603A17068}"/>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ame Side Corner Rectangle 361">
              <a:extLst>
                <a:ext uri="{FF2B5EF4-FFF2-40B4-BE49-F238E27FC236}">
                  <a16:creationId xmlns:a16="http://schemas.microsoft.com/office/drawing/2014/main" id="{1F9E7572-FCC5-70C7-F054-442FCF6DE50F}"/>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ound Same Side Corner Rectangle 362">
              <a:extLst>
                <a:ext uri="{FF2B5EF4-FFF2-40B4-BE49-F238E27FC236}">
                  <a16:creationId xmlns:a16="http://schemas.microsoft.com/office/drawing/2014/main" id="{FDE678A2-6B30-FB55-8072-6E3C734E1A6E}"/>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1" name="AMC">
              <a:extLst>
                <a:ext uri="{FF2B5EF4-FFF2-40B4-BE49-F238E27FC236}">
                  <a16:creationId xmlns:a16="http://schemas.microsoft.com/office/drawing/2014/main" id="{F2B7AEE4-B7D3-17B9-8EA4-BA0F781E3D85}"/>
                </a:ext>
              </a:extLst>
            </p:cNvPr>
            <p:cNvGrpSpPr>
              <a:grpSpLocks noChangeAspect="1"/>
            </p:cNvGrpSpPr>
            <p:nvPr userDrawn="1"/>
          </p:nvGrpSpPr>
          <p:grpSpPr bwMode="auto">
            <a:xfrm>
              <a:off x="8543233" y="6251059"/>
              <a:ext cx="398631" cy="467776"/>
              <a:chOff x="3311" y="1094"/>
              <a:chExt cx="1816" cy="2131"/>
            </a:xfrm>
          </p:grpSpPr>
          <p:sp>
            <p:nvSpPr>
              <p:cNvPr id="22" name="WHITE bkgrnd">
                <a:extLst>
                  <a:ext uri="{FF2B5EF4-FFF2-40B4-BE49-F238E27FC236}">
                    <a16:creationId xmlns:a16="http://schemas.microsoft.com/office/drawing/2014/main" id="{40349774-8B51-C816-A90F-84A4F8FE77C4}"/>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3" name="BLACK outline">
                <a:extLst>
                  <a:ext uri="{FF2B5EF4-FFF2-40B4-BE49-F238E27FC236}">
                    <a16:creationId xmlns:a16="http://schemas.microsoft.com/office/drawing/2014/main" id="{1AE1CC91-8E72-5D53-4925-9C040A77A985}"/>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4" name="BLUE">
                <a:extLst>
                  <a:ext uri="{FF2B5EF4-FFF2-40B4-BE49-F238E27FC236}">
                    <a16:creationId xmlns:a16="http://schemas.microsoft.com/office/drawing/2014/main" id="{535085C7-6F17-1ABD-5F57-EEED70BF9AFF}"/>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5" name="RED">
                <a:extLst>
                  <a:ext uri="{FF2B5EF4-FFF2-40B4-BE49-F238E27FC236}">
                    <a16:creationId xmlns:a16="http://schemas.microsoft.com/office/drawing/2014/main" id="{15412A76-0ACA-FF2F-25B8-85CFA1BD1A1B}"/>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Tree>
    <p:extLst>
      <p:ext uri="{BB962C8B-B14F-4D97-AF65-F5344CB8AC3E}">
        <p14:creationId xmlns:p14="http://schemas.microsoft.com/office/powerpoint/2010/main" val="366696789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er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1337913" y="128589"/>
            <a:ext cx="10854088" cy="4794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solidFill>
                  <a:schemeClr val="tx1"/>
                </a:solidFill>
              </a:defRPr>
            </a:lvl1pPr>
          </a:lstStyle>
          <a:p>
            <a:pPr lvl="0"/>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9" name="Classification bottom"/>
          <p:cNvSpPr txBox="1"/>
          <p:nvPr userDrawn="1"/>
        </p:nvSpPr>
        <p:spPr bwMode="black">
          <a:xfrm>
            <a:off x="4876800" y="6700839"/>
            <a:ext cx="2438400" cy="160337"/>
          </a:xfrm>
          <a:prstGeom prst="rect">
            <a:avLst/>
          </a:prstGeom>
          <a:noFill/>
        </p:spPr>
        <p:txBody>
          <a:bodyPr wrap="none" lIns="45720" tIns="0" rIns="0" bIns="0" anchor="b" anchorCtr="0"/>
          <a:lstStyle/>
          <a:p>
            <a:pPr algn="ctr" eaLnBrk="1" fontAlgn="auto" hangingPunct="1">
              <a:spcBef>
                <a:spcPts val="0"/>
              </a:spcBef>
              <a:spcAft>
                <a:spcPts val="0"/>
              </a:spcAft>
              <a:defRPr/>
            </a:pPr>
            <a:r>
              <a:rPr lang="en-US" sz="700" b="1" kern="600">
                <a:latin typeface="Arial" panose="020B0604020202020204" pitchFamily="34" charset="0"/>
                <a:cs typeface="Arial" panose="020B0604020202020204" pitchFamily="34" charset="0"/>
              </a:rPr>
              <a:t>UNCLASSIFIED</a:t>
            </a:r>
          </a:p>
        </p:txBody>
      </p:sp>
      <p:sp>
        <p:nvSpPr>
          <p:cNvPr id="10" name="Classification top"/>
          <p:cNvSpPr txBox="1"/>
          <p:nvPr userDrawn="1"/>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sp>
        <p:nvSpPr>
          <p:cNvPr id="2" name="Title 1">
            <a:extLst>
              <a:ext uri="{FF2B5EF4-FFF2-40B4-BE49-F238E27FC236}">
                <a16:creationId xmlns:a16="http://schemas.microsoft.com/office/drawing/2014/main" id="{8FF2193B-C021-A37E-AD81-E7B3786A551E}"/>
              </a:ext>
            </a:extLst>
          </p:cNvPr>
          <p:cNvSpPr txBox="1">
            <a:spLocks/>
          </p:cNvSpPr>
          <p:nvPr userDrawn="1"/>
        </p:nvSpPr>
        <p:spPr>
          <a:xfrm>
            <a:off x="1" y="108714"/>
            <a:ext cx="1691640" cy="51612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a:t>FACER:</a:t>
            </a:r>
          </a:p>
        </p:txBody>
      </p:sp>
      <p:sp>
        <p:nvSpPr>
          <p:cNvPr id="7" name="Text Placeholder 6">
            <a:extLst>
              <a:ext uri="{FF2B5EF4-FFF2-40B4-BE49-F238E27FC236}">
                <a16:creationId xmlns:a16="http://schemas.microsoft.com/office/drawing/2014/main" id="{992CAD65-0E14-4869-D650-D99258E9BA10}"/>
              </a:ext>
            </a:extLst>
          </p:cNvPr>
          <p:cNvSpPr>
            <a:spLocks noGrp="1"/>
          </p:cNvSpPr>
          <p:nvPr>
            <p:ph type="body" sz="quarter" idx="11"/>
          </p:nvPr>
        </p:nvSpPr>
        <p:spPr>
          <a:xfrm>
            <a:off x="0" y="923925"/>
            <a:ext cx="12192000" cy="5162550"/>
          </a:xfrm>
          <a:noFill/>
        </p:spPr>
        <p:txBody>
          <a:bodyPr/>
          <a:lstStyle>
            <a:lvl5pPr marL="14859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9732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Content and Bumper &g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F4AD1-A61B-D0AE-E765-E514EC09D637}"/>
              </a:ext>
            </a:extLst>
          </p:cNvPr>
          <p:cNvSpPr/>
          <p:nvPr userDrawn="1"/>
        </p:nvSpPr>
        <p:spPr>
          <a:xfrm>
            <a:off x="-17358" y="6266828"/>
            <a:ext cx="12209358" cy="430277"/>
          </a:xfrm>
          <a:prstGeom prst="rect">
            <a:avLst/>
          </a:prstGeom>
          <a:gradFill>
            <a:gsLst>
              <a:gs pos="0">
                <a:srgbClr val="FFC000">
                  <a:lumMod val="80000"/>
                  <a:lumOff val="20000"/>
                </a:srgbClr>
              </a:gs>
              <a:gs pos="82000">
                <a:srgbClr val="FFC000"/>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3" name="Content Placeholder 2"/>
          <p:cNvSpPr>
            <a:spLocks noGrp="1"/>
          </p:cNvSpPr>
          <p:nvPr>
            <p:ph idx="1"/>
          </p:nvPr>
        </p:nvSpPr>
        <p:spPr>
          <a:xfrm>
            <a:off x="406400" y="829883"/>
            <a:ext cx="11379200" cy="5436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Text Placeholder 6"/>
          <p:cNvSpPr>
            <a:spLocks noGrp="1"/>
          </p:cNvSpPr>
          <p:nvPr>
            <p:ph type="body" sz="quarter" idx="13"/>
          </p:nvPr>
        </p:nvSpPr>
        <p:spPr>
          <a:xfrm>
            <a:off x="0" y="6321946"/>
            <a:ext cx="11487151" cy="3200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noAutofit/>
          </a:bodyPr>
          <a:lstStyle>
            <a:lvl1pPr>
              <a:defRPr lang="en-US" sz="2400" b="1" i="1" kern="1200" dirty="0" smtClean="0">
                <a:solidFill>
                  <a:schemeClr val="tx1"/>
                </a:solidFill>
                <a:latin typeface="Arial" panose="020B0604020202020204" pitchFamily="34" charset="0"/>
                <a:ea typeface="+mn-ea"/>
                <a:cs typeface="Arial" panose="020B0604020202020204" pitchFamily="34" charset="0"/>
              </a:defRPr>
            </a:lvl1pPr>
          </a:lstStyle>
          <a:p>
            <a:pPr marL="0" lvl="0" indent="0" algn="ctr" rtl="0" eaLnBrk="1" fontAlgn="base" hangingPunct="1">
              <a:lnSpc>
                <a:spcPct val="90000"/>
              </a:lnSpc>
              <a:spcBef>
                <a:spcPts val="1000"/>
              </a:spcBef>
              <a:spcAft>
                <a:spcPct val="0"/>
              </a:spcAft>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ED412917-6D04-9752-C642-4A821508D6DE}"/>
              </a:ext>
            </a:extLst>
          </p:cNvPr>
          <p:cNvGrpSpPr/>
          <p:nvPr userDrawn="1"/>
        </p:nvGrpSpPr>
        <p:grpSpPr>
          <a:xfrm>
            <a:off x="11483550" y="6151172"/>
            <a:ext cx="654369" cy="706828"/>
            <a:chOff x="8415364" y="6151172"/>
            <a:chExt cx="654369" cy="706828"/>
          </a:xfrm>
        </p:grpSpPr>
        <p:sp>
          <p:nvSpPr>
            <p:cNvPr id="9" name="Round Same Side Corner Rectangle 360">
              <a:extLst>
                <a:ext uri="{FF2B5EF4-FFF2-40B4-BE49-F238E27FC236}">
                  <a16:creationId xmlns:a16="http://schemas.microsoft.com/office/drawing/2014/main" id="{EFAE894D-A01E-A99C-C108-79D95448C14D}"/>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361">
              <a:extLst>
                <a:ext uri="{FF2B5EF4-FFF2-40B4-BE49-F238E27FC236}">
                  <a16:creationId xmlns:a16="http://schemas.microsoft.com/office/drawing/2014/main" id="{38683D3D-8DEE-FB6E-B437-6AED8EB78997}"/>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ound Same Side Corner Rectangle 362">
              <a:extLst>
                <a:ext uri="{FF2B5EF4-FFF2-40B4-BE49-F238E27FC236}">
                  <a16:creationId xmlns:a16="http://schemas.microsoft.com/office/drawing/2014/main" id="{8AD7FC79-6AAD-E64A-D4AE-7AE5D82C1588}"/>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AMC">
              <a:extLst>
                <a:ext uri="{FF2B5EF4-FFF2-40B4-BE49-F238E27FC236}">
                  <a16:creationId xmlns:a16="http://schemas.microsoft.com/office/drawing/2014/main" id="{2ADA9DDD-A0EA-BA4D-FCB8-6BA3B722421B}"/>
                </a:ext>
              </a:extLst>
            </p:cNvPr>
            <p:cNvGrpSpPr>
              <a:grpSpLocks noChangeAspect="1"/>
            </p:cNvGrpSpPr>
            <p:nvPr userDrawn="1"/>
          </p:nvGrpSpPr>
          <p:grpSpPr bwMode="auto">
            <a:xfrm>
              <a:off x="8543233" y="6251059"/>
              <a:ext cx="398631" cy="467776"/>
              <a:chOff x="3311" y="1094"/>
              <a:chExt cx="1816" cy="2131"/>
            </a:xfrm>
          </p:grpSpPr>
          <p:sp>
            <p:nvSpPr>
              <p:cNvPr id="13" name="WHITE bkgrnd">
                <a:extLst>
                  <a:ext uri="{FF2B5EF4-FFF2-40B4-BE49-F238E27FC236}">
                    <a16:creationId xmlns:a16="http://schemas.microsoft.com/office/drawing/2014/main" id="{21838FB1-AF7A-E554-4899-22459B85B333}"/>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4" name="BLACK outline">
                <a:extLst>
                  <a:ext uri="{FF2B5EF4-FFF2-40B4-BE49-F238E27FC236}">
                    <a16:creationId xmlns:a16="http://schemas.microsoft.com/office/drawing/2014/main" id="{D1E2A737-D198-9256-71C7-12860C4AB00D}"/>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5" name="BLUE">
                <a:extLst>
                  <a:ext uri="{FF2B5EF4-FFF2-40B4-BE49-F238E27FC236}">
                    <a16:creationId xmlns:a16="http://schemas.microsoft.com/office/drawing/2014/main" id="{D6F3087E-BED1-DA64-0C6A-2CEDBF8B0890}"/>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6" name="RED">
                <a:extLst>
                  <a:ext uri="{FF2B5EF4-FFF2-40B4-BE49-F238E27FC236}">
                    <a16:creationId xmlns:a16="http://schemas.microsoft.com/office/drawing/2014/main" id="{56B52E2E-8387-E0F6-C877-B2DBFD369538}"/>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
        <p:nvSpPr>
          <p:cNvPr id="17" name="Slide Number Placeholder 16">
            <a:extLst>
              <a:ext uri="{FF2B5EF4-FFF2-40B4-BE49-F238E27FC236}">
                <a16:creationId xmlns:a16="http://schemas.microsoft.com/office/drawing/2014/main" id="{B5FAE204-1245-C543-FD81-CDB5AE631A34}"/>
              </a:ext>
            </a:extLst>
          </p:cNvPr>
          <p:cNvSpPr>
            <a:spLocks noGrp="1"/>
          </p:cNvSpPr>
          <p:nvPr>
            <p:ph type="sldNum" sz="quarter" idx="14"/>
          </p:nvPr>
        </p:nvSpPr>
        <p:spPr/>
        <p:txBody>
          <a:bodyPr/>
          <a:lstStyle/>
          <a:p>
            <a:pPr>
              <a:defRPr/>
            </a:pPr>
            <a:fld id="{496E8ACE-8396-4F40-8ACD-4DFCF5A89E0D}" type="slidenum">
              <a:rPr lang="en-US" smtClean="0"/>
              <a:pPr>
                <a:defRPr/>
              </a:pPr>
              <a:t>‹#›</a:t>
            </a:fld>
            <a:endParaRPr lang="en-US"/>
          </a:p>
        </p:txBody>
      </p:sp>
    </p:spTree>
    <p:extLst>
      <p:ext uri="{BB962C8B-B14F-4D97-AF65-F5344CB8AC3E}">
        <p14:creationId xmlns:p14="http://schemas.microsoft.com/office/powerpoint/2010/main" val="1062010265"/>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0184491" y="4775970"/>
            <a:ext cx="1267968" cy="365125"/>
          </a:xfrm>
          <a:prstGeom prst="rect">
            <a:avLst/>
          </a:prstGeom>
        </p:spPr>
        <p:txBody>
          <a:bodyPr/>
          <a:lstStyle>
            <a:lvl1pPr algn="r">
              <a:defRPr sz="788">
                <a:solidFill>
                  <a:schemeClr val="bg1"/>
                </a:solidFill>
              </a:defRPr>
            </a:lvl1pPr>
          </a:lstStyle>
          <a:p>
            <a:pPr defTabSz="900113"/>
            <a:endParaRPr lang="en-US">
              <a:solidFill>
                <a:prstClr val="white"/>
              </a:solidFill>
            </a:endParaRPr>
          </a:p>
        </p:txBody>
      </p:sp>
      <p:sp>
        <p:nvSpPr>
          <p:cNvPr id="6" name="Title 1"/>
          <p:cNvSpPr>
            <a:spLocks noGrp="1"/>
          </p:cNvSpPr>
          <p:nvPr>
            <p:ph type="title"/>
          </p:nvPr>
        </p:nvSpPr>
        <p:spPr>
          <a:xfrm>
            <a:off x="3079757" y="457207"/>
            <a:ext cx="7539567" cy="480131"/>
          </a:xfrm>
        </p:spPr>
        <p:txBody>
          <a:bodyPr/>
          <a:lstStyle/>
          <a:p>
            <a:r>
              <a:rPr lang="en-US"/>
              <a:t>Click to edit Master title style</a:t>
            </a:r>
          </a:p>
        </p:txBody>
      </p:sp>
    </p:spTree>
    <p:extLst>
      <p:ext uri="{BB962C8B-B14F-4D97-AF65-F5344CB8AC3E}">
        <p14:creationId xmlns:p14="http://schemas.microsoft.com/office/powerpoint/2010/main" val="4221864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E192F-E8E5-47E9-AF54-BFF95A32F8C9}" type="datetimeFigureOut">
              <a:rPr lang="en-US" smtClean="0"/>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413EF-E179-42A5-98A1-1949CBAB913A}" type="slidenum">
              <a:rPr lang="en-US" smtClean="0"/>
              <a:t>‹#›</a:t>
            </a:fld>
            <a:endParaRPr lang="en-US"/>
          </a:p>
        </p:txBody>
      </p:sp>
    </p:spTree>
    <p:extLst>
      <p:ext uri="{BB962C8B-B14F-4D97-AF65-F5344CB8AC3E}">
        <p14:creationId xmlns:p14="http://schemas.microsoft.com/office/powerpoint/2010/main" val="400729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12192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ltGray">
          <a:xfrm>
            <a:off x="614381" y="4225283"/>
            <a:ext cx="9540815"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0" algn="l" defTabSz="914400" rtl="0" eaLnBrk="1" fontAlgn="base" latinLnBrk="0" hangingPunct="1">
              <a:lnSpc>
                <a:spcPct val="90000"/>
              </a:lnSpc>
              <a:spcBef>
                <a:spcPct val="0"/>
              </a:spcBef>
              <a:spcAft>
                <a:spcPct val="0"/>
              </a:spcAft>
              <a:buNone/>
              <a:defRPr lang="en-US" sz="40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pPr lvl="0"/>
            <a:r>
              <a:rPr lang="en-US"/>
              <a:t>Click to edit Master title style</a:t>
            </a:r>
          </a:p>
        </p:txBody>
      </p:sp>
      <p:grpSp>
        <p:nvGrpSpPr>
          <p:cNvPr id="7" name="Three Priorities" hidden="1"/>
          <p:cNvGrpSpPr/>
          <p:nvPr/>
        </p:nvGrpSpPr>
        <p:grpSpPr>
          <a:xfrm>
            <a:off x="10125497" y="6006424"/>
            <a:ext cx="1663700" cy="394376"/>
            <a:chOff x="7594122" y="6006424"/>
            <a:chExt cx="1247775" cy="394376"/>
          </a:xfrm>
        </p:grpSpPr>
        <p:sp>
          <p:nvSpPr>
            <p:cNvPr id="4" name="Rectangle 3"/>
            <p:cNvSpPr/>
            <p:nvPr/>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BA6684D-387F-C8CC-204C-82F5BF235858}"/>
              </a:ext>
            </a:extLst>
          </p:cNvPr>
          <p:cNvGrpSpPr/>
          <p:nvPr userDrawn="1"/>
        </p:nvGrpSpPr>
        <p:grpSpPr>
          <a:xfrm>
            <a:off x="618574" y="0"/>
            <a:ext cx="1570733" cy="1901190"/>
            <a:chOff x="4039249" y="866729"/>
            <a:chExt cx="4321032" cy="5230106"/>
          </a:xfrm>
        </p:grpSpPr>
        <p:sp>
          <p:nvSpPr>
            <p:cNvPr id="9" name="Rectangle 8">
              <a:extLst>
                <a:ext uri="{FF2B5EF4-FFF2-40B4-BE49-F238E27FC236}">
                  <a16:creationId xmlns:a16="http://schemas.microsoft.com/office/drawing/2014/main" id="{19917380-7882-A30C-8BAD-323BE8DCD48A}"/>
                </a:ext>
              </a:extLst>
            </p:cNvPr>
            <p:cNvSpPr/>
            <p:nvPr userDrawn="1"/>
          </p:nvSpPr>
          <p:spPr>
            <a:xfrm>
              <a:off x="4039249" y="866729"/>
              <a:ext cx="4321032" cy="5230106"/>
            </a:xfrm>
            <a:prstGeom prst="rect">
              <a:avLst/>
            </a:prstGeom>
            <a:gradFill>
              <a:gsLst>
                <a:gs pos="0">
                  <a:srgbClr val="221F20">
                    <a:lumMod val="50000"/>
                    <a:lumOff val="50000"/>
                  </a:srgbClr>
                </a:gs>
                <a:gs pos="60000">
                  <a:srgbClr val="221F20"/>
                </a:gs>
                <a:gs pos="25000">
                  <a:srgbClr val="221F20">
                    <a:lumMod val="85000"/>
                    <a:lumOff val="15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defTabSz="457200"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rial" panose="020B0604020202020204"/>
              </a:endParaRPr>
            </a:p>
          </p:txBody>
        </p:sp>
        <p:sp>
          <p:nvSpPr>
            <p:cNvPr id="10" name="Freeform: Shape 9">
              <a:extLst>
                <a:ext uri="{FF2B5EF4-FFF2-40B4-BE49-F238E27FC236}">
                  <a16:creationId xmlns:a16="http://schemas.microsoft.com/office/drawing/2014/main" id="{D6E7A07C-38F2-6000-2E00-39A0A3BC33B4}"/>
                </a:ext>
              </a:extLst>
            </p:cNvPr>
            <p:cNvSpPr/>
            <p:nvPr/>
          </p:nvSpPr>
          <p:spPr>
            <a:xfrm>
              <a:off x="4546225" y="4959667"/>
              <a:ext cx="3311842" cy="534352"/>
            </a:xfrm>
            <a:custGeom>
              <a:avLst/>
              <a:gdLst>
                <a:gd name="connsiteX0" fmla="*/ 269558 w 3311842"/>
                <a:gd name="connsiteY0" fmla="*/ 0 h 534352"/>
                <a:gd name="connsiteX1" fmla="*/ 385763 w 3311842"/>
                <a:gd name="connsiteY1" fmla="*/ 0 h 534352"/>
                <a:gd name="connsiteX2" fmla="*/ 385763 w 3311842"/>
                <a:gd name="connsiteY2" fmla="*/ 422910 h 534352"/>
                <a:gd name="connsiteX3" fmla="*/ 265748 w 3311842"/>
                <a:gd name="connsiteY3" fmla="*/ 534352 h 534352"/>
                <a:gd name="connsiteX4" fmla="*/ 120015 w 3311842"/>
                <a:gd name="connsiteY4" fmla="*/ 534352 h 534352"/>
                <a:gd name="connsiteX5" fmla="*/ 0 w 3311842"/>
                <a:gd name="connsiteY5" fmla="*/ 422910 h 534352"/>
                <a:gd name="connsiteX6" fmla="*/ 0 w 3311842"/>
                <a:gd name="connsiteY6" fmla="*/ 0 h 534352"/>
                <a:gd name="connsiteX7" fmla="*/ 118110 w 3311842"/>
                <a:gd name="connsiteY7" fmla="*/ 0 h 534352"/>
                <a:gd name="connsiteX8" fmla="*/ 118110 w 3311842"/>
                <a:gd name="connsiteY8" fmla="*/ 406717 h 534352"/>
                <a:gd name="connsiteX9" fmla="*/ 136208 w 3311842"/>
                <a:gd name="connsiteY9" fmla="*/ 424815 h 534352"/>
                <a:gd name="connsiteX10" fmla="*/ 252413 w 3311842"/>
                <a:gd name="connsiteY10" fmla="*/ 424815 h 534352"/>
                <a:gd name="connsiteX11" fmla="*/ 270510 w 3311842"/>
                <a:gd name="connsiteY11" fmla="*/ 406717 h 534352"/>
                <a:gd name="connsiteX12" fmla="*/ 270510 w 3311842"/>
                <a:gd name="connsiteY12" fmla="*/ 0 h 534352"/>
                <a:gd name="connsiteX13" fmla="*/ 433388 w 3311842"/>
                <a:gd name="connsiteY13" fmla="*/ 416242 h 534352"/>
                <a:gd name="connsiteX14" fmla="*/ 549593 w 3311842"/>
                <a:gd name="connsiteY14" fmla="*/ 416242 h 534352"/>
                <a:gd name="connsiteX15" fmla="*/ 549593 w 3311842"/>
                <a:gd name="connsiteY15" fmla="*/ 534352 h 534352"/>
                <a:gd name="connsiteX16" fmla="*/ 433388 w 3311842"/>
                <a:gd name="connsiteY16" fmla="*/ 534352 h 534352"/>
                <a:gd name="connsiteX17" fmla="*/ 433388 w 3311842"/>
                <a:gd name="connsiteY17" fmla="*/ 416242 h 534352"/>
                <a:gd name="connsiteX18" fmla="*/ 598170 w 3311842"/>
                <a:gd name="connsiteY18" fmla="*/ 98107 h 534352"/>
                <a:gd name="connsiteX19" fmla="*/ 702945 w 3311842"/>
                <a:gd name="connsiteY19" fmla="*/ 0 h 534352"/>
                <a:gd name="connsiteX20" fmla="*/ 871538 w 3311842"/>
                <a:gd name="connsiteY20" fmla="*/ 0 h 534352"/>
                <a:gd name="connsiteX21" fmla="*/ 976313 w 3311842"/>
                <a:gd name="connsiteY21" fmla="*/ 98107 h 534352"/>
                <a:gd name="connsiteX22" fmla="*/ 976313 w 3311842"/>
                <a:gd name="connsiteY22" fmla="*/ 176213 h 534352"/>
                <a:gd name="connsiteX23" fmla="*/ 862965 w 3311842"/>
                <a:gd name="connsiteY23" fmla="*/ 176213 h 534352"/>
                <a:gd name="connsiteX24" fmla="*/ 862965 w 3311842"/>
                <a:gd name="connsiteY24" fmla="*/ 120967 h 534352"/>
                <a:gd name="connsiteX25" fmla="*/ 844868 w 3311842"/>
                <a:gd name="connsiteY25" fmla="*/ 102870 h 534352"/>
                <a:gd name="connsiteX26" fmla="*/ 729615 w 3311842"/>
                <a:gd name="connsiteY26" fmla="*/ 102870 h 534352"/>
                <a:gd name="connsiteX27" fmla="*/ 711518 w 3311842"/>
                <a:gd name="connsiteY27" fmla="*/ 120967 h 534352"/>
                <a:gd name="connsiteX28" fmla="*/ 711518 w 3311842"/>
                <a:gd name="connsiteY28" fmla="*/ 170497 h 534352"/>
                <a:gd name="connsiteX29" fmla="*/ 727710 w 3311842"/>
                <a:gd name="connsiteY29" fmla="*/ 189547 h 534352"/>
                <a:gd name="connsiteX30" fmla="*/ 902018 w 3311842"/>
                <a:gd name="connsiteY30" fmla="*/ 240982 h 534352"/>
                <a:gd name="connsiteX31" fmla="*/ 976313 w 3311842"/>
                <a:gd name="connsiteY31" fmla="*/ 346710 h 534352"/>
                <a:gd name="connsiteX32" fmla="*/ 976313 w 3311842"/>
                <a:gd name="connsiteY32" fmla="*/ 436245 h 534352"/>
                <a:gd name="connsiteX33" fmla="*/ 872490 w 3311842"/>
                <a:gd name="connsiteY33" fmla="*/ 534352 h 534352"/>
                <a:gd name="connsiteX34" fmla="*/ 701040 w 3311842"/>
                <a:gd name="connsiteY34" fmla="*/ 534352 h 534352"/>
                <a:gd name="connsiteX35" fmla="*/ 597218 w 3311842"/>
                <a:gd name="connsiteY35" fmla="*/ 436245 h 534352"/>
                <a:gd name="connsiteX36" fmla="*/ 597218 w 3311842"/>
                <a:gd name="connsiteY36" fmla="*/ 349567 h 534352"/>
                <a:gd name="connsiteX37" fmla="*/ 709613 w 3311842"/>
                <a:gd name="connsiteY37" fmla="*/ 349567 h 534352"/>
                <a:gd name="connsiteX38" fmla="*/ 709613 w 3311842"/>
                <a:gd name="connsiteY38" fmla="*/ 413385 h 534352"/>
                <a:gd name="connsiteX39" fmla="*/ 727710 w 3311842"/>
                <a:gd name="connsiteY39" fmla="*/ 431482 h 534352"/>
                <a:gd name="connsiteX40" fmla="*/ 843915 w 3311842"/>
                <a:gd name="connsiteY40" fmla="*/ 431482 h 534352"/>
                <a:gd name="connsiteX41" fmla="*/ 862013 w 3311842"/>
                <a:gd name="connsiteY41" fmla="*/ 413385 h 534352"/>
                <a:gd name="connsiteX42" fmla="*/ 862013 w 3311842"/>
                <a:gd name="connsiteY42" fmla="*/ 358140 h 534352"/>
                <a:gd name="connsiteX43" fmla="*/ 845820 w 3311842"/>
                <a:gd name="connsiteY43" fmla="*/ 340042 h 534352"/>
                <a:gd name="connsiteX44" fmla="*/ 671513 w 3311842"/>
                <a:gd name="connsiteY44" fmla="*/ 288607 h 534352"/>
                <a:gd name="connsiteX45" fmla="*/ 597218 w 3311842"/>
                <a:gd name="connsiteY45" fmla="*/ 182880 h 534352"/>
                <a:gd name="connsiteX46" fmla="*/ 598170 w 3311842"/>
                <a:gd name="connsiteY46" fmla="*/ 98107 h 534352"/>
                <a:gd name="connsiteX47" fmla="*/ 598170 w 3311842"/>
                <a:gd name="connsiteY47" fmla="*/ 98107 h 534352"/>
                <a:gd name="connsiteX48" fmla="*/ 1023938 w 3311842"/>
                <a:gd name="connsiteY48" fmla="*/ 416242 h 534352"/>
                <a:gd name="connsiteX49" fmla="*/ 1140143 w 3311842"/>
                <a:gd name="connsiteY49" fmla="*/ 416242 h 534352"/>
                <a:gd name="connsiteX50" fmla="*/ 1140143 w 3311842"/>
                <a:gd name="connsiteY50" fmla="*/ 534352 h 534352"/>
                <a:gd name="connsiteX51" fmla="*/ 1023938 w 3311842"/>
                <a:gd name="connsiteY51" fmla="*/ 534352 h 534352"/>
                <a:gd name="connsiteX52" fmla="*/ 1023938 w 3311842"/>
                <a:gd name="connsiteY52" fmla="*/ 416242 h 534352"/>
                <a:gd name="connsiteX53" fmla="*/ 1626870 w 3311842"/>
                <a:gd name="connsiteY53" fmla="*/ 444817 h 534352"/>
                <a:gd name="connsiteX54" fmla="*/ 1439228 w 3311842"/>
                <a:gd name="connsiteY54" fmla="*/ 444817 h 534352"/>
                <a:gd name="connsiteX55" fmla="*/ 1414463 w 3311842"/>
                <a:gd name="connsiteY55" fmla="*/ 534352 h 534352"/>
                <a:gd name="connsiteX56" fmla="*/ 1293495 w 3311842"/>
                <a:gd name="connsiteY56" fmla="*/ 534352 h 534352"/>
                <a:gd name="connsiteX57" fmla="*/ 1453515 w 3311842"/>
                <a:gd name="connsiteY57" fmla="*/ 0 h 534352"/>
                <a:gd name="connsiteX58" fmla="*/ 1622108 w 3311842"/>
                <a:gd name="connsiteY58" fmla="*/ 0 h 534352"/>
                <a:gd name="connsiteX59" fmla="*/ 1775460 w 3311842"/>
                <a:gd name="connsiteY59" fmla="*/ 534352 h 534352"/>
                <a:gd name="connsiteX60" fmla="*/ 1652588 w 3311842"/>
                <a:gd name="connsiteY60" fmla="*/ 534352 h 534352"/>
                <a:gd name="connsiteX61" fmla="*/ 1626870 w 3311842"/>
                <a:gd name="connsiteY61" fmla="*/ 444817 h 534352"/>
                <a:gd name="connsiteX62" fmla="*/ 1626870 w 3311842"/>
                <a:gd name="connsiteY62" fmla="*/ 444817 h 534352"/>
                <a:gd name="connsiteX63" fmla="*/ 1598295 w 3311842"/>
                <a:gd name="connsiteY63" fmla="*/ 341947 h 534352"/>
                <a:gd name="connsiteX64" fmla="*/ 1533525 w 3311842"/>
                <a:gd name="connsiteY64" fmla="*/ 104775 h 534352"/>
                <a:gd name="connsiteX65" fmla="*/ 1467803 w 3311842"/>
                <a:gd name="connsiteY65" fmla="*/ 341947 h 534352"/>
                <a:gd name="connsiteX66" fmla="*/ 1598295 w 3311842"/>
                <a:gd name="connsiteY66" fmla="*/ 341947 h 534352"/>
                <a:gd name="connsiteX67" fmla="*/ 1598295 w 3311842"/>
                <a:gd name="connsiteY67" fmla="*/ 341947 h 534352"/>
                <a:gd name="connsiteX68" fmla="*/ 2172653 w 3311842"/>
                <a:gd name="connsiteY68" fmla="*/ 313372 h 534352"/>
                <a:gd name="connsiteX69" fmla="*/ 2144078 w 3311842"/>
                <a:gd name="connsiteY69" fmla="*/ 337185 h 534352"/>
                <a:gd name="connsiteX70" fmla="*/ 2238375 w 3311842"/>
                <a:gd name="connsiteY70" fmla="*/ 534352 h 534352"/>
                <a:gd name="connsiteX71" fmla="*/ 2108835 w 3311842"/>
                <a:gd name="connsiteY71" fmla="*/ 534352 h 534352"/>
                <a:gd name="connsiteX72" fmla="*/ 2025015 w 3311842"/>
                <a:gd name="connsiteY72" fmla="*/ 351472 h 534352"/>
                <a:gd name="connsiteX73" fmla="*/ 1947863 w 3311842"/>
                <a:gd name="connsiteY73" fmla="*/ 351472 h 534352"/>
                <a:gd name="connsiteX74" fmla="*/ 1947863 w 3311842"/>
                <a:gd name="connsiteY74" fmla="*/ 534352 h 534352"/>
                <a:gd name="connsiteX75" fmla="*/ 1829753 w 3311842"/>
                <a:gd name="connsiteY75" fmla="*/ 534352 h 534352"/>
                <a:gd name="connsiteX76" fmla="*/ 1829753 w 3311842"/>
                <a:gd name="connsiteY76" fmla="*/ 0 h 534352"/>
                <a:gd name="connsiteX77" fmla="*/ 2100263 w 3311842"/>
                <a:gd name="connsiteY77" fmla="*/ 0 h 534352"/>
                <a:gd name="connsiteX78" fmla="*/ 2213610 w 3311842"/>
                <a:gd name="connsiteY78" fmla="*/ 101917 h 534352"/>
                <a:gd name="connsiteX79" fmla="*/ 2213610 w 3311842"/>
                <a:gd name="connsiteY79" fmla="*/ 206692 h 534352"/>
                <a:gd name="connsiteX80" fmla="*/ 2172653 w 3311842"/>
                <a:gd name="connsiteY80" fmla="*/ 313372 h 534352"/>
                <a:gd name="connsiteX81" fmla="*/ 2172653 w 3311842"/>
                <a:gd name="connsiteY81" fmla="*/ 313372 h 534352"/>
                <a:gd name="connsiteX82" fmla="*/ 2097405 w 3311842"/>
                <a:gd name="connsiteY82" fmla="*/ 231457 h 534352"/>
                <a:gd name="connsiteX83" fmla="*/ 2097405 w 3311842"/>
                <a:gd name="connsiteY83" fmla="*/ 125730 h 534352"/>
                <a:gd name="connsiteX84" fmla="*/ 2079308 w 3311842"/>
                <a:gd name="connsiteY84" fmla="*/ 107632 h 534352"/>
                <a:gd name="connsiteX85" fmla="*/ 1948815 w 3311842"/>
                <a:gd name="connsiteY85" fmla="*/ 107632 h 534352"/>
                <a:gd name="connsiteX86" fmla="*/ 1948815 w 3311842"/>
                <a:gd name="connsiteY86" fmla="*/ 248602 h 534352"/>
                <a:gd name="connsiteX87" fmla="*/ 2079308 w 3311842"/>
                <a:gd name="connsiteY87" fmla="*/ 248602 h 534352"/>
                <a:gd name="connsiteX88" fmla="*/ 2097405 w 3311842"/>
                <a:gd name="connsiteY88" fmla="*/ 231457 h 534352"/>
                <a:gd name="connsiteX89" fmla="*/ 2097405 w 3311842"/>
                <a:gd name="connsiteY89" fmla="*/ 231457 h 534352"/>
                <a:gd name="connsiteX90" fmla="*/ 2636520 w 3311842"/>
                <a:gd name="connsiteY90" fmla="*/ 0 h 534352"/>
                <a:gd name="connsiteX91" fmla="*/ 2787968 w 3311842"/>
                <a:gd name="connsiteY91" fmla="*/ 0 h 534352"/>
                <a:gd name="connsiteX92" fmla="*/ 2787968 w 3311842"/>
                <a:gd name="connsiteY92" fmla="*/ 534352 h 534352"/>
                <a:gd name="connsiteX93" fmla="*/ 2675573 w 3311842"/>
                <a:gd name="connsiteY93" fmla="*/ 534352 h 534352"/>
                <a:gd name="connsiteX94" fmla="*/ 2675573 w 3311842"/>
                <a:gd name="connsiteY94" fmla="*/ 200977 h 534352"/>
                <a:gd name="connsiteX95" fmla="*/ 2560320 w 3311842"/>
                <a:gd name="connsiteY95" fmla="*/ 534352 h 534352"/>
                <a:gd name="connsiteX96" fmla="*/ 2526983 w 3311842"/>
                <a:gd name="connsiteY96" fmla="*/ 534352 h 534352"/>
                <a:gd name="connsiteX97" fmla="*/ 2411730 w 3311842"/>
                <a:gd name="connsiteY97" fmla="*/ 200977 h 534352"/>
                <a:gd name="connsiteX98" fmla="*/ 2411730 w 3311842"/>
                <a:gd name="connsiteY98" fmla="*/ 534352 h 534352"/>
                <a:gd name="connsiteX99" fmla="*/ 2303145 w 3311842"/>
                <a:gd name="connsiteY99" fmla="*/ 534352 h 534352"/>
                <a:gd name="connsiteX100" fmla="*/ 2303145 w 3311842"/>
                <a:gd name="connsiteY100" fmla="*/ 0 h 534352"/>
                <a:gd name="connsiteX101" fmla="*/ 2454593 w 3311842"/>
                <a:gd name="connsiteY101" fmla="*/ 0 h 534352"/>
                <a:gd name="connsiteX102" fmla="*/ 2546033 w 3311842"/>
                <a:gd name="connsiteY102" fmla="*/ 289560 h 534352"/>
                <a:gd name="connsiteX103" fmla="*/ 2636520 w 3311842"/>
                <a:gd name="connsiteY103" fmla="*/ 0 h 534352"/>
                <a:gd name="connsiteX104" fmla="*/ 2636520 w 3311842"/>
                <a:gd name="connsiteY104" fmla="*/ 0 h 534352"/>
                <a:gd name="connsiteX105" fmla="*/ 3311843 w 3311842"/>
                <a:gd name="connsiteY105" fmla="*/ 0 h 534352"/>
                <a:gd name="connsiteX106" fmla="*/ 3131820 w 3311842"/>
                <a:gd name="connsiteY106" fmla="*/ 329565 h 534352"/>
                <a:gd name="connsiteX107" fmla="*/ 3131820 w 3311842"/>
                <a:gd name="connsiteY107" fmla="*/ 533400 h 534352"/>
                <a:gd name="connsiteX108" fmla="*/ 3013710 w 3311842"/>
                <a:gd name="connsiteY108" fmla="*/ 533400 h 534352"/>
                <a:gd name="connsiteX109" fmla="*/ 3013710 w 3311842"/>
                <a:gd name="connsiteY109" fmla="*/ 330517 h 534352"/>
                <a:gd name="connsiteX110" fmla="*/ 2838450 w 3311842"/>
                <a:gd name="connsiteY110" fmla="*/ 0 h 534352"/>
                <a:gd name="connsiteX111" fmla="*/ 2975610 w 3311842"/>
                <a:gd name="connsiteY111" fmla="*/ 0 h 534352"/>
                <a:gd name="connsiteX112" fmla="*/ 3077528 w 3311842"/>
                <a:gd name="connsiteY112" fmla="*/ 206692 h 534352"/>
                <a:gd name="connsiteX113" fmla="*/ 3178493 w 3311842"/>
                <a:gd name="connsiteY113" fmla="*/ 0 h 534352"/>
                <a:gd name="connsiteX114" fmla="*/ 3311843 w 3311842"/>
                <a:gd name="connsiteY114" fmla="*/ 0 h 534352"/>
                <a:gd name="connsiteX115" fmla="*/ 3311843 w 3311842"/>
                <a:gd name="connsiteY115" fmla="*/ 0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311842" h="534352">
                  <a:moveTo>
                    <a:pt x="269558" y="0"/>
                  </a:moveTo>
                  <a:lnTo>
                    <a:pt x="385763" y="0"/>
                  </a:lnTo>
                  <a:lnTo>
                    <a:pt x="385763" y="422910"/>
                  </a:lnTo>
                  <a:cubicBezTo>
                    <a:pt x="385763" y="492442"/>
                    <a:pt x="337185" y="534352"/>
                    <a:pt x="265748" y="534352"/>
                  </a:cubicBezTo>
                  <a:lnTo>
                    <a:pt x="120015" y="534352"/>
                  </a:lnTo>
                  <a:cubicBezTo>
                    <a:pt x="47625" y="534352"/>
                    <a:pt x="0" y="492442"/>
                    <a:pt x="0" y="422910"/>
                  </a:cubicBezTo>
                  <a:lnTo>
                    <a:pt x="0" y="0"/>
                  </a:lnTo>
                  <a:lnTo>
                    <a:pt x="118110" y="0"/>
                  </a:lnTo>
                  <a:lnTo>
                    <a:pt x="118110" y="406717"/>
                  </a:lnTo>
                  <a:cubicBezTo>
                    <a:pt x="118110" y="416242"/>
                    <a:pt x="125730" y="424815"/>
                    <a:pt x="136208" y="424815"/>
                  </a:cubicBezTo>
                  <a:lnTo>
                    <a:pt x="252413" y="424815"/>
                  </a:lnTo>
                  <a:cubicBezTo>
                    <a:pt x="261938" y="424815"/>
                    <a:pt x="270510" y="417195"/>
                    <a:pt x="270510" y="406717"/>
                  </a:cubicBezTo>
                  <a:lnTo>
                    <a:pt x="270510" y="0"/>
                  </a:lnTo>
                  <a:close/>
                  <a:moveTo>
                    <a:pt x="433388" y="416242"/>
                  </a:moveTo>
                  <a:lnTo>
                    <a:pt x="549593" y="416242"/>
                  </a:lnTo>
                  <a:lnTo>
                    <a:pt x="549593" y="534352"/>
                  </a:lnTo>
                  <a:lnTo>
                    <a:pt x="433388" y="534352"/>
                  </a:lnTo>
                  <a:lnTo>
                    <a:pt x="433388" y="416242"/>
                  </a:lnTo>
                  <a:close/>
                  <a:moveTo>
                    <a:pt x="598170" y="98107"/>
                  </a:moveTo>
                  <a:cubicBezTo>
                    <a:pt x="598170" y="41910"/>
                    <a:pt x="639128" y="0"/>
                    <a:pt x="702945" y="0"/>
                  </a:cubicBezTo>
                  <a:lnTo>
                    <a:pt x="871538" y="0"/>
                  </a:lnTo>
                  <a:cubicBezTo>
                    <a:pt x="935355" y="0"/>
                    <a:pt x="976313" y="41910"/>
                    <a:pt x="976313" y="98107"/>
                  </a:cubicBezTo>
                  <a:lnTo>
                    <a:pt x="976313" y="176213"/>
                  </a:lnTo>
                  <a:lnTo>
                    <a:pt x="862965" y="176213"/>
                  </a:lnTo>
                  <a:lnTo>
                    <a:pt x="862965" y="120967"/>
                  </a:lnTo>
                  <a:cubicBezTo>
                    <a:pt x="862965" y="111442"/>
                    <a:pt x="855345" y="102870"/>
                    <a:pt x="844868" y="102870"/>
                  </a:cubicBezTo>
                  <a:lnTo>
                    <a:pt x="729615" y="102870"/>
                  </a:lnTo>
                  <a:cubicBezTo>
                    <a:pt x="719138" y="102870"/>
                    <a:pt x="711518" y="110490"/>
                    <a:pt x="711518" y="120967"/>
                  </a:cubicBezTo>
                  <a:lnTo>
                    <a:pt x="711518" y="170497"/>
                  </a:lnTo>
                  <a:cubicBezTo>
                    <a:pt x="711518" y="178117"/>
                    <a:pt x="715328" y="185738"/>
                    <a:pt x="727710" y="189547"/>
                  </a:cubicBezTo>
                  <a:lnTo>
                    <a:pt x="902018" y="240982"/>
                  </a:lnTo>
                  <a:cubicBezTo>
                    <a:pt x="961073" y="258127"/>
                    <a:pt x="976313" y="284797"/>
                    <a:pt x="976313" y="346710"/>
                  </a:cubicBezTo>
                  <a:lnTo>
                    <a:pt x="976313" y="436245"/>
                  </a:lnTo>
                  <a:cubicBezTo>
                    <a:pt x="976313" y="491490"/>
                    <a:pt x="935355" y="534352"/>
                    <a:pt x="872490" y="534352"/>
                  </a:cubicBezTo>
                  <a:lnTo>
                    <a:pt x="701040" y="534352"/>
                  </a:lnTo>
                  <a:cubicBezTo>
                    <a:pt x="638175" y="534352"/>
                    <a:pt x="597218" y="491490"/>
                    <a:pt x="597218" y="436245"/>
                  </a:cubicBezTo>
                  <a:lnTo>
                    <a:pt x="597218" y="349567"/>
                  </a:lnTo>
                  <a:lnTo>
                    <a:pt x="709613" y="349567"/>
                  </a:lnTo>
                  <a:lnTo>
                    <a:pt x="709613" y="413385"/>
                  </a:lnTo>
                  <a:cubicBezTo>
                    <a:pt x="709613" y="422910"/>
                    <a:pt x="717233" y="431482"/>
                    <a:pt x="727710" y="431482"/>
                  </a:cubicBezTo>
                  <a:lnTo>
                    <a:pt x="843915" y="431482"/>
                  </a:lnTo>
                  <a:cubicBezTo>
                    <a:pt x="854393" y="431482"/>
                    <a:pt x="862013" y="423863"/>
                    <a:pt x="862013" y="413385"/>
                  </a:cubicBezTo>
                  <a:lnTo>
                    <a:pt x="862013" y="358140"/>
                  </a:lnTo>
                  <a:cubicBezTo>
                    <a:pt x="862013" y="350520"/>
                    <a:pt x="856298" y="342900"/>
                    <a:pt x="845820" y="340042"/>
                  </a:cubicBezTo>
                  <a:lnTo>
                    <a:pt x="671513" y="288607"/>
                  </a:lnTo>
                  <a:cubicBezTo>
                    <a:pt x="612458" y="271463"/>
                    <a:pt x="597218" y="244792"/>
                    <a:pt x="597218" y="182880"/>
                  </a:cubicBezTo>
                  <a:lnTo>
                    <a:pt x="598170" y="98107"/>
                  </a:lnTo>
                  <a:lnTo>
                    <a:pt x="598170" y="98107"/>
                  </a:lnTo>
                  <a:close/>
                  <a:moveTo>
                    <a:pt x="1023938" y="416242"/>
                  </a:moveTo>
                  <a:lnTo>
                    <a:pt x="1140143" y="416242"/>
                  </a:lnTo>
                  <a:lnTo>
                    <a:pt x="1140143" y="534352"/>
                  </a:lnTo>
                  <a:lnTo>
                    <a:pt x="1023938" y="534352"/>
                  </a:lnTo>
                  <a:lnTo>
                    <a:pt x="1023938" y="416242"/>
                  </a:lnTo>
                  <a:close/>
                  <a:moveTo>
                    <a:pt x="1626870" y="444817"/>
                  </a:moveTo>
                  <a:lnTo>
                    <a:pt x="1439228" y="444817"/>
                  </a:lnTo>
                  <a:lnTo>
                    <a:pt x="1414463" y="534352"/>
                  </a:lnTo>
                  <a:lnTo>
                    <a:pt x="1293495" y="534352"/>
                  </a:lnTo>
                  <a:lnTo>
                    <a:pt x="1453515" y="0"/>
                  </a:lnTo>
                  <a:lnTo>
                    <a:pt x="1622108" y="0"/>
                  </a:lnTo>
                  <a:lnTo>
                    <a:pt x="1775460" y="534352"/>
                  </a:lnTo>
                  <a:lnTo>
                    <a:pt x="1652588" y="534352"/>
                  </a:lnTo>
                  <a:lnTo>
                    <a:pt x="1626870" y="444817"/>
                  </a:lnTo>
                  <a:lnTo>
                    <a:pt x="1626870" y="444817"/>
                  </a:lnTo>
                  <a:close/>
                  <a:moveTo>
                    <a:pt x="1598295" y="341947"/>
                  </a:moveTo>
                  <a:lnTo>
                    <a:pt x="1533525" y="104775"/>
                  </a:lnTo>
                  <a:lnTo>
                    <a:pt x="1467803" y="341947"/>
                  </a:lnTo>
                  <a:lnTo>
                    <a:pt x="1598295" y="341947"/>
                  </a:lnTo>
                  <a:lnTo>
                    <a:pt x="1598295" y="341947"/>
                  </a:lnTo>
                  <a:close/>
                  <a:moveTo>
                    <a:pt x="2172653" y="313372"/>
                  </a:moveTo>
                  <a:lnTo>
                    <a:pt x="2144078" y="337185"/>
                  </a:lnTo>
                  <a:lnTo>
                    <a:pt x="2238375" y="534352"/>
                  </a:lnTo>
                  <a:lnTo>
                    <a:pt x="2108835" y="534352"/>
                  </a:lnTo>
                  <a:lnTo>
                    <a:pt x="2025015" y="351472"/>
                  </a:lnTo>
                  <a:lnTo>
                    <a:pt x="1947863" y="351472"/>
                  </a:lnTo>
                  <a:lnTo>
                    <a:pt x="1947863" y="534352"/>
                  </a:lnTo>
                  <a:lnTo>
                    <a:pt x="1829753" y="534352"/>
                  </a:lnTo>
                  <a:lnTo>
                    <a:pt x="1829753" y="0"/>
                  </a:lnTo>
                  <a:lnTo>
                    <a:pt x="2100263" y="0"/>
                  </a:lnTo>
                  <a:cubicBezTo>
                    <a:pt x="2166938" y="0"/>
                    <a:pt x="2213610" y="40957"/>
                    <a:pt x="2213610" y="101917"/>
                  </a:cubicBezTo>
                  <a:lnTo>
                    <a:pt x="2213610" y="206692"/>
                  </a:lnTo>
                  <a:cubicBezTo>
                    <a:pt x="2214563" y="260032"/>
                    <a:pt x="2208848" y="282892"/>
                    <a:pt x="2172653" y="313372"/>
                  </a:cubicBezTo>
                  <a:lnTo>
                    <a:pt x="2172653" y="313372"/>
                  </a:lnTo>
                  <a:close/>
                  <a:moveTo>
                    <a:pt x="2097405" y="231457"/>
                  </a:moveTo>
                  <a:lnTo>
                    <a:pt x="2097405" y="125730"/>
                  </a:lnTo>
                  <a:cubicBezTo>
                    <a:pt x="2097405" y="116205"/>
                    <a:pt x="2089785" y="107632"/>
                    <a:pt x="2079308" y="107632"/>
                  </a:cubicBezTo>
                  <a:lnTo>
                    <a:pt x="1948815" y="107632"/>
                  </a:lnTo>
                  <a:lnTo>
                    <a:pt x="1948815" y="248602"/>
                  </a:lnTo>
                  <a:lnTo>
                    <a:pt x="2079308" y="248602"/>
                  </a:lnTo>
                  <a:cubicBezTo>
                    <a:pt x="2089785" y="248602"/>
                    <a:pt x="2097405" y="240982"/>
                    <a:pt x="2097405" y="231457"/>
                  </a:cubicBezTo>
                  <a:lnTo>
                    <a:pt x="2097405" y="231457"/>
                  </a:lnTo>
                  <a:close/>
                  <a:moveTo>
                    <a:pt x="2636520" y="0"/>
                  </a:moveTo>
                  <a:lnTo>
                    <a:pt x="2787968" y="0"/>
                  </a:lnTo>
                  <a:lnTo>
                    <a:pt x="2787968" y="534352"/>
                  </a:lnTo>
                  <a:lnTo>
                    <a:pt x="2675573" y="534352"/>
                  </a:lnTo>
                  <a:lnTo>
                    <a:pt x="2675573" y="200977"/>
                  </a:lnTo>
                  <a:lnTo>
                    <a:pt x="2560320" y="534352"/>
                  </a:lnTo>
                  <a:lnTo>
                    <a:pt x="2526983" y="534352"/>
                  </a:lnTo>
                  <a:lnTo>
                    <a:pt x="2411730" y="200977"/>
                  </a:lnTo>
                  <a:lnTo>
                    <a:pt x="2411730" y="534352"/>
                  </a:lnTo>
                  <a:lnTo>
                    <a:pt x="2303145" y="534352"/>
                  </a:lnTo>
                  <a:lnTo>
                    <a:pt x="2303145" y="0"/>
                  </a:lnTo>
                  <a:lnTo>
                    <a:pt x="2454593" y="0"/>
                  </a:lnTo>
                  <a:lnTo>
                    <a:pt x="2546033" y="289560"/>
                  </a:lnTo>
                  <a:lnTo>
                    <a:pt x="2636520" y="0"/>
                  </a:lnTo>
                  <a:lnTo>
                    <a:pt x="2636520" y="0"/>
                  </a:lnTo>
                  <a:close/>
                  <a:moveTo>
                    <a:pt x="3311843" y="0"/>
                  </a:moveTo>
                  <a:lnTo>
                    <a:pt x="3131820" y="329565"/>
                  </a:lnTo>
                  <a:lnTo>
                    <a:pt x="3131820" y="533400"/>
                  </a:lnTo>
                  <a:lnTo>
                    <a:pt x="3013710" y="533400"/>
                  </a:lnTo>
                  <a:lnTo>
                    <a:pt x="3013710" y="330517"/>
                  </a:lnTo>
                  <a:lnTo>
                    <a:pt x="2838450" y="0"/>
                  </a:lnTo>
                  <a:lnTo>
                    <a:pt x="2975610" y="0"/>
                  </a:lnTo>
                  <a:lnTo>
                    <a:pt x="3077528" y="206692"/>
                  </a:lnTo>
                  <a:lnTo>
                    <a:pt x="3178493" y="0"/>
                  </a:lnTo>
                  <a:lnTo>
                    <a:pt x="3311843" y="0"/>
                  </a:lnTo>
                  <a:lnTo>
                    <a:pt x="3311843" y="0"/>
                  </a:lnTo>
                  <a:close/>
                </a:path>
              </a:pathLst>
            </a:custGeom>
            <a:solidFill>
              <a:srgbClr val="FFFFFF"/>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E90D925-623A-1073-DDE7-7A9DDA410B2F}"/>
                </a:ext>
              </a:extLst>
            </p:cNvPr>
            <p:cNvSpPr/>
            <p:nvPr/>
          </p:nvSpPr>
          <p:spPr>
            <a:xfrm>
              <a:off x="4589087" y="1362075"/>
              <a:ext cx="3221355" cy="3064192"/>
            </a:xfrm>
            <a:custGeom>
              <a:avLst/>
              <a:gdLst>
                <a:gd name="connsiteX0" fmla="*/ 3221355 w 3221355"/>
                <a:gd name="connsiteY0" fmla="*/ 1170623 h 3064192"/>
                <a:gd name="connsiteX1" fmla="*/ 1990725 w 3221355"/>
                <a:gd name="connsiteY1" fmla="*/ 1170623 h 3064192"/>
                <a:gd name="connsiteX2" fmla="*/ 1610678 w 3221355"/>
                <a:gd name="connsiteY2" fmla="*/ 0 h 3064192"/>
                <a:gd name="connsiteX3" fmla="*/ 1230630 w 3221355"/>
                <a:gd name="connsiteY3" fmla="*/ 1170623 h 3064192"/>
                <a:gd name="connsiteX4" fmla="*/ 0 w 3221355"/>
                <a:gd name="connsiteY4" fmla="*/ 1170623 h 3064192"/>
                <a:gd name="connsiteX5" fmla="*/ 995363 w 3221355"/>
                <a:gd name="connsiteY5" fmla="*/ 1893570 h 3064192"/>
                <a:gd name="connsiteX6" fmla="*/ 615315 w 3221355"/>
                <a:gd name="connsiteY6" fmla="*/ 3064193 h 3064192"/>
                <a:gd name="connsiteX7" fmla="*/ 1610678 w 3221355"/>
                <a:gd name="connsiteY7" fmla="*/ 2341245 h 3064192"/>
                <a:gd name="connsiteX8" fmla="*/ 2606040 w 3221355"/>
                <a:gd name="connsiteY8" fmla="*/ 3064193 h 3064192"/>
                <a:gd name="connsiteX9" fmla="*/ 2225993 w 3221355"/>
                <a:gd name="connsiteY9" fmla="*/ 1893570 h 3064192"/>
                <a:gd name="connsiteX10" fmla="*/ 3221355 w 3221355"/>
                <a:gd name="connsiteY10" fmla="*/ 1170623 h 3064192"/>
                <a:gd name="connsiteX11" fmla="*/ 3221355 w 3221355"/>
                <a:gd name="connsiteY11" fmla="*/ 1170623 h 3064192"/>
                <a:gd name="connsiteX12" fmla="*/ 1610678 w 3221355"/>
                <a:gd name="connsiteY12" fmla="*/ 1981200 h 3064192"/>
                <a:gd name="connsiteX13" fmla="*/ 1167765 w 3221355"/>
                <a:gd name="connsiteY13" fmla="*/ 2303145 h 3064192"/>
                <a:gd name="connsiteX14" fmla="*/ 1337310 w 3221355"/>
                <a:gd name="connsiteY14" fmla="*/ 1782128 h 3064192"/>
                <a:gd name="connsiteX15" fmla="*/ 894398 w 3221355"/>
                <a:gd name="connsiteY15" fmla="*/ 1460183 h 3064192"/>
                <a:gd name="connsiteX16" fmla="*/ 1442085 w 3221355"/>
                <a:gd name="connsiteY16" fmla="*/ 1460183 h 3064192"/>
                <a:gd name="connsiteX17" fmla="*/ 1611630 w 3221355"/>
                <a:gd name="connsiteY17" fmla="*/ 939165 h 3064192"/>
                <a:gd name="connsiteX18" fmla="*/ 1781175 w 3221355"/>
                <a:gd name="connsiteY18" fmla="*/ 1460183 h 3064192"/>
                <a:gd name="connsiteX19" fmla="*/ 2328863 w 3221355"/>
                <a:gd name="connsiteY19" fmla="*/ 1460183 h 3064192"/>
                <a:gd name="connsiteX20" fmla="*/ 1885950 w 3221355"/>
                <a:gd name="connsiteY20" fmla="*/ 1782128 h 3064192"/>
                <a:gd name="connsiteX21" fmla="*/ 2055495 w 3221355"/>
                <a:gd name="connsiteY21" fmla="*/ 2303145 h 3064192"/>
                <a:gd name="connsiteX22" fmla="*/ 1610678 w 3221355"/>
                <a:gd name="connsiteY22" fmla="*/ 1981200 h 3064192"/>
                <a:gd name="connsiteX23" fmla="*/ 1610678 w 3221355"/>
                <a:gd name="connsiteY23" fmla="*/ 1981200 h 30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1355" h="3064192">
                  <a:moveTo>
                    <a:pt x="3221355" y="1170623"/>
                  </a:moveTo>
                  <a:lnTo>
                    <a:pt x="1990725" y="1170623"/>
                  </a:lnTo>
                  <a:lnTo>
                    <a:pt x="1610678" y="0"/>
                  </a:lnTo>
                  <a:lnTo>
                    <a:pt x="1230630" y="1170623"/>
                  </a:lnTo>
                  <a:lnTo>
                    <a:pt x="0" y="1170623"/>
                  </a:lnTo>
                  <a:lnTo>
                    <a:pt x="995363" y="1893570"/>
                  </a:lnTo>
                  <a:lnTo>
                    <a:pt x="615315" y="3064193"/>
                  </a:lnTo>
                  <a:lnTo>
                    <a:pt x="1610678" y="2341245"/>
                  </a:lnTo>
                  <a:lnTo>
                    <a:pt x="2606040" y="3064193"/>
                  </a:lnTo>
                  <a:lnTo>
                    <a:pt x="2225993" y="1893570"/>
                  </a:lnTo>
                  <a:lnTo>
                    <a:pt x="3221355" y="1170623"/>
                  </a:lnTo>
                  <a:lnTo>
                    <a:pt x="3221355" y="1170623"/>
                  </a:lnTo>
                  <a:close/>
                  <a:moveTo>
                    <a:pt x="1610678" y="1981200"/>
                  </a:moveTo>
                  <a:lnTo>
                    <a:pt x="1167765" y="2303145"/>
                  </a:lnTo>
                  <a:lnTo>
                    <a:pt x="1337310" y="1782128"/>
                  </a:lnTo>
                  <a:lnTo>
                    <a:pt x="894398" y="1460183"/>
                  </a:lnTo>
                  <a:lnTo>
                    <a:pt x="1442085" y="1460183"/>
                  </a:lnTo>
                  <a:lnTo>
                    <a:pt x="1611630" y="939165"/>
                  </a:lnTo>
                  <a:lnTo>
                    <a:pt x="1781175" y="1460183"/>
                  </a:lnTo>
                  <a:lnTo>
                    <a:pt x="2328863" y="1460183"/>
                  </a:lnTo>
                  <a:lnTo>
                    <a:pt x="1885950" y="1782128"/>
                  </a:lnTo>
                  <a:lnTo>
                    <a:pt x="2055495" y="2303145"/>
                  </a:lnTo>
                  <a:lnTo>
                    <a:pt x="1610678" y="1981200"/>
                  </a:lnTo>
                  <a:lnTo>
                    <a:pt x="1610678" y="1981200"/>
                  </a:lnTo>
                  <a:close/>
                </a:path>
              </a:pathLst>
            </a:custGeom>
            <a:solidFill>
              <a:srgbClr val="FFCC01"/>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5FC19225-71C8-90D4-ECF0-9409146F6A74}"/>
              </a:ext>
            </a:extLst>
          </p:cNvPr>
          <p:cNvGrpSpPr/>
          <p:nvPr userDrawn="1"/>
        </p:nvGrpSpPr>
        <p:grpSpPr>
          <a:xfrm>
            <a:off x="10573028" y="5584237"/>
            <a:ext cx="1179227" cy="1273763"/>
            <a:chOff x="8187527" y="6151172"/>
            <a:chExt cx="654369" cy="706828"/>
          </a:xfrm>
        </p:grpSpPr>
        <p:sp>
          <p:nvSpPr>
            <p:cNvPr id="14" name="Round Same Side Corner Rectangle 360">
              <a:extLst>
                <a:ext uri="{FF2B5EF4-FFF2-40B4-BE49-F238E27FC236}">
                  <a16:creationId xmlns:a16="http://schemas.microsoft.com/office/drawing/2014/main" id="{A760E8A0-2850-4BF6-0950-4EE1502523FB}"/>
                </a:ext>
              </a:extLst>
            </p:cNvPr>
            <p:cNvSpPr/>
            <p:nvPr userDrawn="1"/>
          </p:nvSpPr>
          <p:spPr>
            <a:xfrm>
              <a:off x="8187527"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381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361">
              <a:extLst>
                <a:ext uri="{FF2B5EF4-FFF2-40B4-BE49-F238E27FC236}">
                  <a16:creationId xmlns:a16="http://schemas.microsoft.com/office/drawing/2014/main" id="{759DF7D9-7428-D910-9896-C7B5A318DC4C}"/>
                </a:ext>
              </a:extLst>
            </p:cNvPr>
            <p:cNvSpPr/>
            <p:nvPr userDrawn="1"/>
          </p:nvSpPr>
          <p:spPr>
            <a:xfrm>
              <a:off x="8187527"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Round Same Side Corner Rectangle 362">
              <a:extLst>
                <a:ext uri="{FF2B5EF4-FFF2-40B4-BE49-F238E27FC236}">
                  <a16:creationId xmlns:a16="http://schemas.microsoft.com/office/drawing/2014/main" id="{3B350FAE-35EB-B638-F493-7BC3A423B3BB}"/>
                </a:ext>
              </a:extLst>
            </p:cNvPr>
            <p:cNvSpPr/>
            <p:nvPr userDrawn="1"/>
          </p:nvSpPr>
          <p:spPr>
            <a:xfrm>
              <a:off x="8187527"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8" name="AMC">
              <a:extLst>
                <a:ext uri="{FF2B5EF4-FFF2-40B4-BE49-F238E27FC236}">
                  <a16:creationId xmlns:a16="http://schemas.microsoft.com/office/drawing/2014/main" id="{25298DB4-4EDF-CED7-8B89-B65729B2093D}"/>
                </a:ext>
              </a:extLst>
            </p:cNvPr>
            <p:cNvGrpSpPr>
              <a:grpSpLocks noChangeAspect="1"/>
            </p:cNvGrpSpPr>
            <p:nvPr userDrawn="1"/>
          </p:nvGrpSpPr>
          <p:grpSpPr bwMode="auto">
            <a:xfrm>
              <a:off x="8315396" y="6251059"/>
              <a:ext cx="398631" cy="467776"/>
              <a:chOff x="3311" y="1094"/>
              <a:chExt cx="1816" cy="2131"/>
            </a:xfrm>
          </p:grpSpPr>
          <p:sp>
            <p:nvSpPr>
              <p:cNvPr id="19" name="WHITE bkgrnd">
                <a:extLst>
                  <a:ext uri="{FF2B5EF4-FFF2-40B4-BE49-F238E27FC236}">
                    <a16:creationId xmlns:a16="http://schemas.microsoft.com/office/drawing/2014/main" id="{F8281E29-0A02-8E22-70B9-ECDA12DD9FBA}"/>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0" name="BLACK outline">
                <a:extLst>
                  <a:ext uri="{FF2B5EF4-FFF2-40B4-BE49-F238E27FC236}">
                    <a16:creationId xmlns:a16="http://schemas.microsoft.com/office/drawing/2014/main" id="{D55FF860-FF1A-B29A-FB44-E98FE02DF8A5}"/>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1" name="BLUE">
                <a:extLst>
                  <a:ext uri="{FF2B5EF4-FFF2-40B4-BE49-F238E27FC236}">
                    <a16:creationId xmlns:a16="http://schemas.microsoft.com/office/drawing/2014/main" id="{DC8B5FF0-21DE-20A5-3757-EE9A6FEAC5E7}"/>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22" name="RED">
                <a:extLst>
                  <a:ext uri="{FF2B5EF4-FFF2-40B4-BE49-F238E27FC236}">
                    <a16:creationId xmlns:a16="http://schemas.microsoft.com/office/drawing/2014/main" id="{8D9D4182-3A55-40FC-CEBC-0573AB50F047}"/>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
        <p:nvSpPr>
          <p:cNvPr id="3" name="Classification bottom">
            <a:extLst>
              <a:ext uri="{FF2B5EF4-FFF2-40B4-BE49-F238E27FC236}">
                <a16:creationId xmlns:a16="http://schemas.microsoft.com/office/drawing/2014/main" id="{C14A5FCF-A862-630A-106E-1FD8615FF245}"/>
              </a:ext>
            </a:extLst>
          </p:cNvPr>
          <p:cNvSpPr txBox="1"/>
          <p:nvPr userDrawn="1"/>
        </p:nvSpPr>
        <p:spPr bwMode="black">
          <a:xfrm>
            <a:off x="0" y="6700839"/>
            <a:ext cx="2438400" cy="160337"/>
          </a:xfrm>
          <a:prstGeom prst="rect">
            <a:avLst/>
          </a:prstGeom>
          <a:noFill/>
        </p:spPr>
        <p:txBody>
          <a:bodyPr wrap="none" lIns="45720" tIns="0" rIns="0" bIns="0" anchor="b" anchorCtr="0"/>
          <a:lstStyle/>
          <a:p>
            <a:pPr algn="l" eaLnBrk="1" fontAlgn="auto" hangingPunct="1">
              <a:spcBef>
                <a:spcPts val="0"/>
              </a:spcBef>
              <a:spcAft>
                <a:spcPts val="0"/>
              </a:spcAft>
              <a:defRPr/>
            </a:pPr>
            <a:r>
              <a:rPr lang="en-US" sz="700" b="1" kern="600">
                <a:solidFill>
                  <a:schemeClr val="bg1"/>
                </a:solidFill>
                <a:latin typeface="Arial" panose="020B0604020202020204" pitchFamily="34" charset="0"/>
                <a:cs typeface="Arial" panose="020B0604020202020204" pitchFamily="34" charset="0"/>
              </a:rPr>
              <a:t>UNCLASSIFIED</a:t>
            </a:r>
          </a:p>
        </p:txBody>
      </p:sp>
      <p:sp>
        <p:nvSpPr>
          <p:cNvPr id="12" name="Classification top">
            <a:extLst>
              <a:ext uri="{FF2B5EF4-FFF2-40B4-BE49-F238E27FC236}">
                <a16:creationId xmlns:a16="http://schemas.microsoft.com/office/drawing/2014/main" id="{E9978686-C7C6-BE4A-FCC7-3A05649F8952}"/>
              </a:ext>
            </a:extLst>
          </p:cNvPr>
          <p:cNvSpPr txBox="1"/>
          <p:nvPr userDrawn="1"/>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bg1"/>
                </a:solidFill>
                <a:latin typeface="Arial" panose="020B0604020202020204" pitchFamily="34" charset="0"/>
                <a:cs typeface="Arial" panose="020B0604020202020204" pitchFamily="34" charset="0"/>
              </a:rPr>
              <a:t>UNCLASSIFIED</a:t>
            </a:r>
          </a:p>
        </p:txBody>
      </p:sp>
      <p:sp>
        <p:nvSpPr>
          <p:cNvPr id="23" name="Text Placeholder 22">
            <a:extLst>
              <a:ext uri="{FF2B5EF4-FFF2-40B4-BE49-F238E27FC236}">
                <a16:creationId xmlns:a16="http://schemas.microsoft.com/office/drawing/2014/main" id="{4F18810B-E15A-6CE7-BD01-AADE4CB1C905}"/>
              </a:ext>
            </a:extLst>
          </p:cNvPr>
          <p:cNvSpPr>
            <a:spLocks noGrp="1"/>
          </p:cNvSpPr>
          <p:nvPr>
            <p:ph type="body" sz="quarter" idx="11"/>
          </p:nvPr>
        </p:nvSpPr>
        <p:spPr>
          <a:xfrm>
            <a:off x="609600" y="4886325"/>
            <a:ext cx="10299700" cy="693738"/>
          </a:xfrm>
        </p:spPr>
        <p:txBody>
          <a:bodyPr/>
          <a:lstStyle>
            <a:lvl1pPr marL="0" indent="0">
              <a:buNone/>
              <a:defRPr>
                <a:solidFill>
                  <a:schemeClr val="bg1"/>
                </a:solidFill>
                <a:effectLst>
                  <a:outerShdw blurRad="50800" dist="38100" dir="3600000" algn="tl" rotWithShape="0">
                    <a:prstClr val="black"/>
                  </a:outerShdw>
                </a:effectLst>
              </a:defRPr>
            </a:lvl1pPr>
          </a:lstStyle>
          <a:p>
            <a:pPr lvl="0"/>
            <a:r>
              <a:rPr lang="en-US"/>
              <a:t>Click to edit Master text styles</a:t>
            </a:r>
          </a:p>
        </p:txBody>
      </p:sp>
    </p:spTree>
    <p:extLst>
      <p:ext uri="{BB962C8B-B14F-4D97-AF65-F5344CB8AC3E}">
        <p14:creationId xmlns:p14="http://schemas.microsoft.com/office/powerpoint/2010/main" val="1110001287"/>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29883"/>
            <a:ext cx="11379200" cy="5816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Tree>
    <p:extLst>
      <p:ext uri="{BB962C8B-B14F-4D97-AF65-F5344CB8AC3E}">
        <p14:creationId xmlns:p14="http://schemas.microsoft.com/office/powerpoint/2010/main" val="276730201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E82CFA9B-4785-4222-B2D1-FB953FCA43F9}"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166203343"/>
      </p:ext>
    </p:extLst>
  </p:cSld>
  <p:clrMapOvr>
    <a:masterClrMapping/>
  </p:clrMapOvr>
  <mc:AlternateContent xmlns:mc="http://schemas.openxmlformats.org/markup-compatibility/2006" xmlns:p14="http://schemas.microsoft.com/office/powerpoint/2010/main">
    <mc:Choice Requires="p14">
      <p:transition spd="med" p14:dur="71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g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29883"/>
            <a:ext cx="11379200" cy="5436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30"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242706525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29883"/>
            <a:ext cx="11379200" cy="5436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959D658-35F9-1C22-5AB8-9A1986C2E3CC}"/>
              </a:ext>
            </a:extLst>
          </p:cNvPr>
          <p:cNvSpPr/>
          <p:nvPr userDrawn="1"/>
        </p:nvSpPr>
        <p:spPr>
          <a:xfrm>
            <a:off x="-17358" y="6261735"/>
            <a:ext cx="12209358" cy="430277"/>
          </a:xfrm>
          <a:prstGeom prst="rect">
            <a:avLst/>
          </a:prstGeom>
          <a:gradFill>
            <a:gsLst>
              <a:gs pos="0">
                <a:srgbClr val="FFC000">
                  <a:lumMod val="80000"/>
                  <a:lumOff val="20000"/>
                </a:srgbClr>
              </a:gs>
              <a:gs pos="82000">
                <a:srgbClr val="FFC000"/>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30"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grpSp>
        <p:nvGrpSpPr>
          <p:cNvPr id="8" name="Group 7">
            <a:extLst>
              <a:ext uri="{FF2B5EF4-FFF2-40B4-BE49-F238E27FC236}">
                <a16:creationId xmlns:a16="http://schemas.microsoft.com/office/drawing/2014/main" id="{F613C074-F7AB-EBDD-47C6-9B225539F8F3}"/>
              </a:ext>
            </a:extLst>
          </p:cNvPr>
          <p:cNvGrpSpPr/>
          <p:nvPr userDrawn="1"/>
        </p:nvGrpSpPr>
        <p:grpSpPr>
          <a:xfrm>
            <a:off x="11483550" y="6151172"/>
            <a:ext cx="654369" cy="706828"/>
            <a:chOff x="8415364" y="6151172"/>
            <a:chExt cx="654369" cy="706828"/>
          </a:xfrm>
        </p:grpSpPr>
        <p:sp>
          <p:nvSpPr>
            <p:cNvPr id="9" name="Round Same Side Corner Rectangle 360">
              <a:extLst>
                <a:ext uri="{FF2B5EF4-FFF2-40B4-BE49-F238E27FC236}">
                  <a16:creationId xmlns:a16="http://schemas.microsoft.com/office/drawing/2014/main" id="{9F61ADBD-7248-1C98-9C09-8D92A15F1C51}"/>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361">
              <a:extLst>
                <a:ext uri="{FF2B5EF4-FFF2-40B4-BE49-F238E27FC236}">
                  <a16:creationId xmlns:a16="http://schemas.microsoft.com/office/drawing/2014/main" id="{5E2BD6BA-7A22-7D6B-00BE-89E829F376E0}"/>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ound Same Side Corner Rectangle 362">
              <a:extLst>
                <a:ext uri="{FF2B5EF4-FFF2-40B4-BE49-F238E27FC236}">
                  <a16:creationId xmlns:a16="http://schemas.microsoft.com/office/drawing/2014/main" id="{678C97CB-914C-4FB3-8819-EF6576F24F0C}"/>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AMC">
              <a:extLst>
                <a:ext uri="{FF2B5EF4-FFF2-40B4-BE49-F238E27FC236}">
                  <a16:creationId xmlns:a16="http://schemas.microsoft.com/office/drawing/2014/main" id="{A82C37A6-2A78-2269-4ADB-1D226706EB22}"/>
                </a:ext>
              </a:extLst>
            </p:cNvPr>
            <p:cNvGrpSpPr>
              <a:grpSpLocks noChangeAspect="1"/>
            </p:cNvGrpSpPr>
            <p:nvPr userDrawn="1"/>
          </p:nvGrpSpPr>
          <p:grpSpPr bwMode="auto">
            <a:xfrm>
              <a:off x="8543233" y="6251059"/>
              <a:ext cx="398631" cy="467776"/>
              <a:chOff x="3311" y="1094"/>
              <a:chExt cx="1816" cy="2131"/>
            </a:xfrm>
          </p:grpSpPr>
          <p:sp>
            <p:nvSpPr>
              <p:cNvPr id="13" name="WHITE bkgrnd">
                <a:extLst>
                  <a:ext uri="{FF2B5EF4-FFF2-40B4-BE49-F238E27FC236}">
                    <a16:creationId xmlns:a16="http://schemas.microsoft.com/office/drawing/2014/main" id="{2CDA2567-490A-A5DD-CF9E-FB2CAD31E8B0}"/>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4" name="BLACK outline">
                <a:extLst>
                  <a:ext uri="{FF2B5EF4-FFF2-40B4-BE49-F238E27FC236}">
                    <a16:creationId xmlns:a16="http://schemas.microsoft.com/office/drawing/2014/main" id="{CA2DC01B-A86F-3336-04DE-ED1213DF7AEF}"/>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5" name="BLUE">
                <a:extLst>
                  <a:ext uri="{FF2B5EF4-FFF2-40B4-BE49-F238E27FC236}">
                    <a16:creationId xmlns:a16="http://schemas.microsoft.com/office/drawing/2014/main" id="{77729847-B1AA-D29B-4375-AE7F2987E653}"/>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6" name="RED">
                <a:extLst>
                  <a:ext uri="{FF2B5EF4-FFF2-40B4-BE49-F238E27FC236}">
                    <a16:creationId xmlns:a16="http://schemas.microsoft.com/office/drawing/2014/main" id="{BA90F179-3E30-BF4F-5F11-78333ED6906A}"/>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
        <p:nvSpPr>
          <p:cNvPr id="17" name="Text Placeholder 16">
            <a:extLst>
              <a:ext uri="{FF2B5EF4-FFF2-40B4-BE49-F238E27FC236}">
                <a16:creationId xmlns:a16="http://schemas.microsoft.com/office/drawing/2014/main" id="{9440FDF5-D649-7AC0-9183-93141EC3E5F2}"/>
              </a:ext>
            </a:extLst>
          </p:cNvPr>
          <p:cNvSpPr>
            <a:spLocks noGrp="1"/>
          </p:cNvSpPr>
          <p:nvPr>
            <p:ph type="body" sz="quarter" idx="14"/>
          </p:nvPr>
        </p:nvSpPr>
        <p:spPr>
          <a:xfrm>
            <a:off x="999221" y="6331449"/>
            <a:ext cx="10193558" cy="290849"/>
          </a:xfrm>
        </p:spPr>
        <p:txBody>
          <a:bodyPr wrap="square" lIns="91440" tIns="0" rIns="91440" bIns="0" anchor="ctr">
            <a:spAutoFit/>
          </a:bodyPr>
          <a:lstStyle>
            <a:lvl1pPr marL="0" indent="0" algn="ctr" rtl="0" eaLnBrk="1" fontAlgn="base" hangingPunct="1">
              <a:lnSpc>
                <a:spcPct val="90000"/>
              </a:lnSpc>
              <a:spcBef>
                <a:spcPts val="1000"/>
              </a:spcBef>
              <a:spcAft>
                <a:spcPct val="0"/>
              </a:spcAft>
              <a:buFont typeface="Arial" panose="020B0604020202020204" pitchFamily="34" charset="0"/>
              <a:buNone/>
              <a:defRPr lang="en-US" sz="2100" b="1" i="1" kern="1200" spc="20" dirty="0">
                <a:solidFill>
                  <a:schemeClr val="tx1"/>
                </a:solidFill>
                <a:latin typeface="G.I. 750" pitchFamily="2"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83319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ump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9D658-35F9-1C22-5AB8-9A1986C2E3CC}"/>
              </a:ext>
            </a:extLst>
          </p:cNvPr>
          <p:cNvSpPr/>
          <p:nvPr userDrawn="1"/>
        </p:nvSpPr>
        <p:spPr>
          <a:xfrm>
            <a:off x="-17358" y="6261735"/>
            <a:ext cx="12209358" cy="430277"/>
          </a:xfrm>
          <a:prstGeom prst="rect">
            <a:avLst/>
          </a:prstGeom>
          <a:gradFill>
            <a:gsLst>
              <a:gs pos="0">
                <a:srgbClr val="FFC000">
                  <a:lumMod val="80000"/>
                  <a:lumOff val="20000"/>
                </a:srgbClr>
              </a:gs>
              <a:gs pos="82000">
                <a:srgbClr val="FFC000"/>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30"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grpSp>
        <p:nvGrpSpPr>
          <p:cNvPr id="8" name="Group 7">
            <a:extLst>
              <a:ext uri="{FF2B5EF4-FFF2-40B4-BE49-F238E27FC236}">
                <a16:creationId xmlns:a16="http://schemas.microsoft.com/office/drawing/2014/main" id="{F613C074-F7AB-EBDD-47C6-9B225539F8F3}"/>
              </a:ext>
            </a:extLst>
          </p:cNvPr>
          <p:cNvGrpSpPr/>
          <p:nvPr userDrawn="1"/>
        </p:nvGrpSpPr>
        <p:grpSpPr>
          <a:xfrm>
            <a:off x="11483550" y="6151172"/>
            <a:ext cx="654369" cy="706828"/>
            <a:chOff x="8415364" y="6151172"/>
            <a:chExt cx="654369" cy="706828"/>
          </a:xfrm>
        </p:grpSpPr>
        <p:sp>
          <p:nvSpPr>
            <p:cNvPr id="9" name="Round Same Side Corner Rectangle 360">
              <a:extLst>
                <a:ext uri="{FF2B5EF4-FFF2-40B4-BE49-F238E27FC236}">
                  <a16:creationId xmlns:a16="http://schemas.microsoft.com/office/drawing/2014/main" id="{9F61ADBD-7248-1C98-9C09-8D92A15F1C51}"/>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361">
              <a:extLst>
                <a:ext uri="{FF2B5EF4-FFF2-40B4-BE49-F238E27FC236}">
                  <a16:creationId xmlns:a16="http://schemas.microsoft.com/office/drawing/2014/main" id="{5E2BD6BA-7A22-7D6B-00BE-89E829F376E0}"/>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ound Same Side Corner Rectangle 362">
              <a:extLst>
                <a:ext uri="{FF2B5EF4-FFF2-40B4-BE49-F238E27FC236}">
                  <a16:creationId xmlns:a16="http://schemas.microsoft.com/office/drawing/2014/main" id="{678C97CB-914C-4FB3-8819-EF6576F24F0C}"/>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AMC">
              <a:extLst>
                <a:ext uri="{FF2B5EF4-FFF2-40B4-BE49-F238E27FC236}">
                  <a16:creationId xmlns:a16="http://schemas.microsoft.com/office/drawing/2014/main" id="{A82C37A6-2A78-2269-4ADB-1D226706EB22}"/>
                </a:ext>
              </a:extLst>
            </p:cNvPr>
            <p:cNvGrpSpPr>
              <a:grpSpLocks noChangeAspect="1"/>
            </p:cNvGrpSpPr>
            <p:nvPr userDrawn="1"/>
          </p:nvGrpSpPr>
          <p:grpSpPr bwMode="auto">
            <a:xfrm>
              <a:off x="8543233" y="6251059"/>
              <a:ext cx="398631" cy="467776"/>
              <a:chOff x="3311" y="1094"/>
              <a:chExt cx="1816" cy="2131"/>
            </a:xfrm>
          </p:grpSpPr>
          <p:sp>
            <p:nvSpPr>
              <p:cNvPr id="13" name="WHITE bkgrnd">
                <a:extLst>
                  <a:ext uri="{FF2B5EF4-FFF2-40B4-BE49-F238E27FC236}">
                    <a16:creationId xmlns:a16="http://schemas.microsoft.com/office/drawing/2014/main" id="{2CDA2567-490A-A5DD-CF9E-FB2CAD31E8B0}"/>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4" name="BLACK outline">
                <a:extLst>
                  <a:ext uri="{FF2B5EF4-FFF2-40B4-BE49-F238E27FC236}">
                    <a16:creationId xmlns:a16="http://schemas.microsoft.com/office/drawing/2014/main" id="{CA2DC01B-A86F-3336-04DE-ED1213DF7AEF}"/>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5" name="BLUE">
                <a:extLst>
                  <a:ext uri="{FF2B5EF4-FFF2-40B4-BE49-F238E27FC236}">
                    <a16:creationId xmlns:a16="http://schemas.microsoft.com/office/drawing/2014/main" id="{77729847-B1AA-D29B-4375-AE7F2987E653}"/>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6" name="RED">
                <a:extLst>
                  <a:ext uri="{FF2B5EF4-FFF2-40B4-BE49-F238E27FC236}">
                    <a16:creationId xmlns:a16="http://schemas.microsoft.com/office/drawing/2014/main" id="{BA90F179-3E30-BF4F-5F11-78333ED6906A}"/>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
        <p:nvSpPr>
          <p:cNvPr id="17" name="Text Placeholder 16">
            <a:extLst>
              <a:ext uri="{FF2B5EF4-FFF2-40B4-BE49-F238E27FC236}">
                <a16:creationId xmlns:a16="http://schemas.microsoft.com/office/drawing/2014/main" id="{9440FDF5-D649-7AC0-9183-93141EC3E5F2}"/>
              </a:ext>
            </a:extLst>
          </p:cNvPr>
          <p:cNvSpPr>
            <a:spLocks noGrp="1"/>
          </p:cNvSpPr>
          <p:nvPr>
            <p:ph type="body" sz="quarter" idx="14"/>
          </p:nvPr>
        </p:nvSpPr>
        <p:spPr>
          <a:xfrm>
            <a:off x="999221" y="6327648"/>
            <a:ext cx="10193558" cy="290849"/>
          </a:xfrm>
        </p:spPr>
        <p:txBody>
          <a:bodyPr wrap="square" tIns="0" bIns="0" anchor="ctr">
            <a:spAutoFit/>
          </a:bodyPr>
          <a:lstStyle>
            <a:lvl1pPr marL="0" indent="0" algn="ctr" rtl="0" eaLnBrk="1" fontAlgn="base" hangingPunct="1">
              <a:lnSpc>
                <a:spcPct val="90000"/>
              </a:lnSpc>
              <a:spcBef>
                <a:spcPts val="1000"/>
              </a:spcBef>
              <a:spcAft>
                <a:spcPct val="0"/>
              </a:spcAft>
              <a:buFont typeface="Arial" panose="020B0604020202020204" pitchFamily="34" charset="0"/>
              <a:buNone/>
              <a:defRPr lang="en-US" sz="2100" b="1" i="1" kern="1200" spc="20" dirty="0">
                <a:solidFill>
                  <a:schemeClr val="tx1"/>
                </a:solidFill>
                <a:latin typeface="G.I. 750" pitchFamily="2"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08231908"/>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Bump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9D658-35F9-1C22-5AB8-9A1986C2E3CC}"/>
              </a:ext>
            </a:extLst>
          </p:cNvPr>
          <p:cNvSpPr/>
          <p:nvPr userDrawn="1"/>
        </p:nvSpPr>
        <p:spPr>
          <a:xfrm>
            <a:off x="-17358" y="5954751"/>
            <a:ext cx="12209358" cy="737261"/>
          </a:xfrm>
          <a:prstGeom prst="rect">
            <a:avLst/>
          </a:prstGeom>
          <a:gradFill>
            <a:gsLst>
              <a:gs pos="0">
                <a:srgbClr val="FFC000">
                  <a:lumMod val="80000"/>
                  <a:lumOff val="20000"/>
                </a:srgbClr>
              </a:gs>
              <a:gs pos="82000">
                <a:srgbClr val="FFC000"/>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30"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grpSp>
        <p:nvGrpSpPr>
          <p:cNvPr id="8" name="Group 7">
            <a:extLst>
              <a:ext uri="{FF2B5EF4-FFF2-40B4-BE49-F238E27FC236}">
                <a16:creationId xmlns:a16="http://schemas.microsoft.com/office/drawing/2014/main" id="{F613C074-F7AB-EBDD-47C6-9B225539F8F3}"/>
              </a:ext>
            </a:extLst>
          </p:cNvPr>
          <p:cNvGrpSpPr/>
          <p:nvPr userDrawn="1"/>
        </p:nvGrpSpPr>
        <p:grpSpPr>
          <a:xfrm>
            <a:off x="11483550" y="6151172"/>
            <a:ext cx="654369" cy="706828"/>
            <a:chOff x="8415364" y="6151172"/>
            <a:chExt cx="654369" cy="706828"/>
          </a:xfrm>
        </p:grpSpPr>
        <p:sp>
          <p:nvSpPr>
            <p:cNvPr id="9" name="Round Same Side Corner Rectangle 360">
              <a:extLst>
                <a:ext uri="{FF2B5EF4-FFF2-40B4-BE49-F238E27FC236}">
                  <a16:creationId xmlns:a16="http://schemas.microsoft.com/office/drawing/2014/main" id="{9F61ADBD-7248-1C98-9C09-8D92A15F1C51}"/>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361">
              <a:extLst>
                <a:ext uri="{FF2B5EF4-FFF2-40B4-BE49-F238E27FC236}">
                  <a16:creationId xmlns:a16="http://schemas.microsoft.com/office/drawing/2014/main" id="{5E2BD6BA-7A22-7D6B-00BE-89E829F376E0}"/>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ound Same Side Corner Rectangle 362">
              <a:extLst>
                <a:ext uri="{FF2B5EF4-FFF2-40B4-BE49-F238E27FC236}">
                  <a16:creationId xmlns:a16="http://schemas.microsoft.com/office/drawing/2014/main" id="{678C97CB-914C-4FB3-8819-EF6576F24F0C}"/>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AMC">
              <a:extLst>
                <a:ext uri="{FF2B5EF4-FFF2-40B4-BE49-F238E27FC236}">
                  <a16:creationId xmlns:a16="http://schemas.microsoft.com/office/drawing/2014/main" id="{A82C37A6-2A78-2269-4ADB-1D226706EB22}"/>
                </a:ext>
              </a:extLst>
            </p:cNvPr>
            <p:cNvGrpSpPr>
              <a:grpSpLocks noChangeAspect="1"/>
            </p:cNvGrpSpPr>
            <p:nvPr userDrawn="1"/>
          </p:nvGrpSpPr>
          <p:grpSpPr bwMode="auto">
            <a:xfrm>
              <a:off x="8543233" y="6251059"/>
              <a:ext cx="398631" cy="467776"/>
              <a:chOff x="3311" y="1094"/>
              <a:chExt cx="1816" cy="2131"/>
            </a:xfrm>
          </p:grpSpPr>
          <p:sp>
            <p:nvSpPr>
              <p:cNvPr id="13" name="WHITE bkgrnd">
                <a:extLst>
                  <a:ext uri="{FF2B5EF4-FFF2-40B4-BE49-F238E27FC236}">
                    <a16:creationId xmlns:a16="http://schemas.microsoft.com/office/drawing/2014/main" id="{2CDA2567-490A-A5DD-CF9E-FB2CAD31E8B0}"/>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4" name="BLACK outline">
                <a:extLst>
                  <a:ext uri="{FF2B5EF4-FFF2-40B4-BE49-F238E27FC236}">
                    <a16:creationId xmlns:a16="http://schemas.microsoft.com/office/drawing/2014/main" id="{CA2DC01B-A86F-3336-04DE-ED1213DF7AEF}"/>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5" name="BLUE">
                <a:extLst>
                  <a:ext uri="{FF2B5EF4-FFF2-40B4-BE49-F238E27FC236}">
                    <a16:creationId xmlns:a16="http://schemas.microsoft.com/office/drawing/2014/main" id="{77729847-B1AA-D29B-4375-AE7F2987E653}"/>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6" name="RED">
                <a:extLst>
                  <a:ext uri="{FF2B5EF4-FFF2-40B4-BE49-F238E27FC236}">
                    <a16:creationId xmlns:a16="http://schemas.microsoft.com/office/drawing/2014/main" id="{BA90F179-3E30-BF4F-5F11-78333ED6906A}"/>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
        <p:nvSpPr>
          <p:cNvPr id="17" name="Text Placeholder 16">
            <a:extLst>
              <a:ext uri="{FF2B5EF4-FFF2-40B4-BE49-F238E27FC236}">
                <a16:creationId xmlns:a16="http://schemas.microsoft.com/office/drawing/2014/main" id="{9440FDF5-D649-7AC0-9183-93141EC3E5F2}"/>
              </a:ext>
            </a:extLst>
          </p:cNvPr>
          <p:cNvSpPr>
            <a:spLocks noGrp="1"/>
          </p:cNvSpPr>
          <p:nvPr>
            <p:ph type="body" sz="quarter" idx="14"/>
          </p:nvPr>
        </p:nvSpPr>
        <p:spPr>
          <a:xfrm>
            <a:off x="999221" y="6327648"/>
            <a:ext cx="10193558" cy="290849"/>
          </a:xfrm>
        </p:spPr>
        <p:txBody>
          <a:bodyPr wrap="square" tIns="0" bIns="0" anchor="ctr">
            <a:spAutoFit/>
          </a:bodyPr>
          <a:lstStyle>
            <a:lvl1pPr marL="0" indent="0" algn="ctr" rtl="0" eaLnBrk="1" fontAlgn="base" hangingPunct="1">
              <a:lnSpc>
                <a:spcPct val="90000"/>
              </a:lnSpc>
              <a:spcBef>
                <a:spcPts val="1000"/>
              </a:spcBef>
              <a:spcAft>
                <a:spcPct val="0"/>
              </a:spcAft>
              <a:buFont typeface="Arial" panose="020B0604020202020204" pitchFamily="34" charset="0"/>
              <a:buNone/>
              <a:defRPr lang="en-US" sz="2100" b="1" i="1" kern="1200" spc="20" dirty="0">
                <a:solidFill>
                  <a:schemeClr val="tx1"/>
                </a:solidFill>
                <a:latin typeface="G.I. 750" pitchFamily="2"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957582"/>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mper &g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E4E2B8-513B-0401-0C38-0ECB288B30FA}"/>
              </a:ext>
            </a:extLst>
          </p:cNvPr>
          <p:cNvSpPr/>
          <p:nvPr userDrawn="1"/>
        </p:nvSpPr>
        <p:spPr>
          <a:xfrm>
            <a:off x="0" y="771525"/>
            <a:ext cx="12192000" cy="5440680"/>
          </a:xfrm>
          <a:prstGeom prst="rect">
            <a:avLst/>
          </a:prstGeom>
          <a:solidFill>
            <a:schemeClr val="bg1"/>
          </a:solidFill>
          <a:ln w="12700" cap="flat" cmpd="sng" algn="ctr">
            <a:noFill/>
            <a:prstDash val="solid"/>
            <a:miter lim="800000"/>
          </a:ln>
          <a:effectLst/>
          <a:scene3d>
            <a:camera prst="orthographicFront"/>
            <a:lightRig rig="balanced" dir="t"/>
          </a:scene3d>
          <a:sp3d/>
        </p:spPr>
        <p:txBody>
          <a:bodyPr rtlCol="0" anchor="ctr"/>
          <a:lstStyle/>
          <a:p>
            <a:pPr algn="ctr" eaLnBrk="1" fontAlgn="auto" hangingPunct="1">
              <a:spcBef>
                <a:spcPts val="0"/>
              </a:spcBef>
              <a:spcAft>
                <a:spcPts val="0"/>
              </a:spcAft>
            </a:pPr>
            <a:endParaRPr lang="en-US" kern="0">
              <a:solidFill>
                <a:prstClr val="white"/>
              </a:solidFill>
              <a:latin typeface="Arial" panose="020B0604020202020204"/>
            </a:endParaRPr>
          </a:p>
        </p:txBody>
      </p:sp>
      <p:sp>
        <p:nvSpPr>
          <p:cNvPr id="17" name="Freeform: Shape 16">
            <a:extLst>
              <a:ext uri="{FF2B5EF4-FFF2-40B4-BE49-F238E27FC236}">
                <a16:creationId xmlns:a16="http://schemas.microsoft.com/office/drawing/2014/main" id="{6DAC915A-FE11-31F9-6CA1-D14D6136AD8F}"/>
              </a:ext>
            </a:extLst>
          </p:cNvPr>
          <p:cNvSpPr/>
          <p:nvPr userDrawn="1"/>
        </p:nvSpPr>
        <p:spPr>
          <a:xfrm>
            <a:off x="0" y="816734"/>
            <a:ext cx="2232675" cy="5350263"/>
          </a:xfrm>
          <a:custGeom>
            <a:avLst/>
            <a:gdLst>
              <a:gd name="connsiteX0" fmla="*/ 0 w 2232675"/>
              <a:gd name="connsiteY0" fmla="*/ 0 h 5350263"/>
              <a:gd name="connsiteX1" fmla="*/ 2042175 w 2232675"/>
              <a:gd name="connsiteY1" fmla="*/ 0 h 5350263"/>
              <a:gd name="connsiteX2" fmla="*/ 2133597 w 2232675"/>
              <a:gd name="connsiteY2" fmla="*/ 0 h 5350263"/>
              <a:gd name="connsiteX3" fmla="*/ 2232675 w 2232675"/>
              <a:gd name="connsiteY3" fmla="*/ 0 h 5350263"/>
              <a:gd name="connsiteX4" fmla="*/ 1339706 w 2232675"/>
              <a:gd name="connsiteY4" fmla="*/ 5350263 h 5350263"/>
              <a:gd name="connsiteX5" fmla="*/ 1240628 w 2232675"/>
              <a:gd name="connsiteY5" fmla="*/ 5350263 h 5350263"/>
              <a:gd name="connsiteX6" fmla="*/ 1149206 w 2232675"/>
              <a:gd name="connsiteY6" fmla="*/ 5350263 h 5350263"/>
              <a:gd name="connsiteX7" fmla="*/ 0 w 2232675"/>
              <a:gd name="connsiteY7" fmla="*/ 5350263 h 53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675" h="5350263">
                <a:moveTo>
                  <a:pt x="0" y="0"/>
                </a:moveTo>
                <a:lnTo>
                  <a:pt x="2042175" y="0"/>
                </a:lnTo>
                <a:lnTo>
                  <a:pt x="2133597" y="0"/>
                </a:lnTo>
                <a:lnTo>
                  <a:pt x="2232675" y="0"/>
                </a:lnTo>
                <a:lnTo>
                  <a:pt x="1339706" y="5350263"/>
                </a:lnTo>
                <a:lnTo>
                  <a:pt x="1240628" y="5350263"/>
                </a:lnTo>
                <a:lnTo>
                  <a:pt x="1149206" y="5350263"/>
                </a:lnTo>
                <a:lnTo>
                  <a:pt x="0" y="535026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251621A-B4EC-212A-F53A-4EA27A5EE7D7}"/>
              </a:ext>
            </a:extLst>
          </p:cNvPr>
          <p:cNvSpPr/>
          <p:nvPr userDrawn="1"/>
        </p:nvSpPr>
        <p:spPr>
          <a:xfrm>
            <a:off x="5744569" y="816734"/>
            <a:ext cx="6447431" cy="5350263"/>
          </a:xfrm>
          <a:custGeom>
            <a:avLst/>
            <a:gdLst>
              <a:gd name="connsiteX0" fmla="*/ 892969 w 6447431"/>
              <a:gd name="connsiteY0" fmla="*/ 0 h 5350263"/>
              <a:gd name="connsiteX1" fmla="*/ 949124 w 6447431"/>
              <a:gd name="connsiteY1" fmla="*/ 0 h 5350263"/>
              <a:gd name="connsiteX2" fmla="*/ 1426369 w 6447431"/>
              <a:gd name="connsiteY2" fmla="*/ 0 h 5350263"/>
              <a:gd name="connsiteX3" fmla="*/ 1482524 w 6447431"/>
              <a:gd name="connsiteY3" fmla="*/ 0 h 5350263"/>
              <a:gd name="connsiteX4" fmla="*/ 1874044 w 6447431"/>
              <a:gd name="connsiteY4" fmla="*/ 0 h 5350263"/>
              <a:gd name="connsiteX5" fmla="*/ 1930199 w 6447431"/>
              <a:gd name="connsiteY5" fmla="*/ 0 h 5350263"/>
              <a:gd name="connsiteX6" fmla="*/ 2352676 w 6447431"/>
              <a:gd name="connsiteY6" fmla="*/ 0 h 5350263"/>
              <a:gd name="connsiteX7" fmla="*/ 2407444 w 6447431"/>
              <a:gd name="connsiteY7" fmla="*/ 0 h 5350263"/>
              <a:gd name="connsiteX8" fmla="*/ 2408831 w 6447431"/>
              <a:gd name="connsiteY8" fmla="*/ 0 h 5350263"/>
              <a:gd name="connsiteX9" fmla="*/ 2463599 w 6447431"/>
              <a:gd name="connsiteY9" fmla="*/ 0 h 5350263"/>
              <a:gd name="connsiteX10" fmla="*/ 2886076 w 6447431"/>
              <a:gd name="connsiteY10" fmla="*/ 0 h 5350263"/>
              <a:gd name="connsiteX11" fmla="*/ 2942231 w 6447431"/>
              <a:gd name="connsiteY11" fmla="*/ 0 h 5350263"/>
              <a:gd name="connsiteX12" fmla="*/ 3333751 w 6447431"/>
              <a:gd name="connsiteY12" fmla="*/ 0 h 5350263"/>
              <a:gd name="connsiteX13" fmla="*/ 3389906 w 6447431"/>
              <a:gd name="connsiteY13" fmla="*/ 0 h 5350263"/>
              <a:gd name="connsiteX14" fmla="*/ 3571875 w 6447431"/>
              <a:gd name="connsiteY14" fmla="*/ 0 h 5350263"/>
              <a:gd name="connsiteX15" fmla="*/ 3628030 w 6447431"/>
              <a:gd name="connsiteY15" fmla="*/ 0 h 5350263"/>
              <a:gd name="connsiteX16" fmla="*/ 3867151 w 6447431"/>
              <a:gd name="connsiteY16" fmla="*/ 0 h 5350263"/>
              <a:gd name="connsiteX17" fmla="*/ 3923306 w 6447431"/>
              <a:gd name="connsiteY17" fmla="*/ 0 h 5350263"/>
              <a:gd name="connsiteX18" fmla="*/ 4105275 w 6447431"/>
              <a:gd name="connsiteY18" fmla="*/ 0 h 5350263"/>
              <a:gd name="connsiteX19" fmla="*/ 4161430 w 6447431"/>
              <a:gd name="connsiteY19" fmla="*/ 0 h 5350263"/>
              <a:gd name="connsiteX20" fmla="*/ 4552950 w 6447431"/>
              <a:gd name="connsiteY20" fmla="*/ 0 h 5350263"/>
              <a:gd name="connsiteX21" fmla="*/ 4609105 w 6447431"/>
              <a:gd name="connsiteY21" fmla="*/ 0 h 5350263"/>
              <a:gd name="connsiteX22" fmla="*/ 4876801 w 6447431"/>
              <a:gd name="connsiteY22" fmla="*/ 0 h 5350263"/>
              <a:gd name="connsiteX23" fmla="*/ 4932956 w 6447431"/>
              <a:gd name="connsiteY23" fmla="*/ 0 h 5350263"/>
              <a:gd name="connsiteX24" fmla="*/ 5086350 w 6447431"/>
              <a:gd name="connsiteY24" fmla="*/ 0 h 5350263"/>
              <a:gd name="connsiteX25" fmla="*/ 5142505 w 6447431"/>
              <a:gd name="connsiteY25" fmla="*/ 0 h 5350263"/>
              <a:gd name="connsiteX26" fmla="*/ 5410201 w 6447431"/>
              <a:gd name="connsiteY26" fmla="*/ 0 h 5350263"/>
              <a:gd name="connsiteX27" fmla="*/ 5466356 w 6447431"/>
              <a:gd name="connsiteY27" fmla="*/ 0 h 5350263"/>
              <a:gd name="connsiteX28" fmla="*/ 5857876 w 6447431"/>
              <a:gd name="connsiteY28" fmla="*/ 0 h 5350263"/>
              <a:gd name="connsiteX29" fmla="*/ 5914031 w 6447431"/>
              <a:gd name="connsiteY29" fmla="*/ 0 h 5350263"/>
              <a:gd name="connsiteX30" fmla="*/ 6391276 w 6447431"/>
              <a:gd name="connsiteY30" fmla="*/ 0 h 5350263"/>
              <a:gd name="connsiteX31" fmla="*/ 6447431 w 6447431"/>
              <a:gd name="connsiteY31" fmla="*/ 0 h 5350263"/>
              <a:gd name="connsiteX32" fmla="*/ 6447431 w 6447431"/>
              <a:gd name="connsiteY32" fmla="*/ 5350263 h 5350263"/>
              <a:gd name="connsiteX33" fmla="*/ 6391276 w 6447431"/>
              <a:gd name="connsiteY33" fmla="*/ 5350263 h 5350263"/>
              <a:gd name="connsiteX34" fmla="*/ 5914031 w 6447431"/>
              <a:gd name="connsiteY34" fmla="*/ 5350263 h 5350263"/>
              <a:gd name="connsiteX35" fmla="*/ 5857876 w 6447431"/>
              <a:gd name="connsiteY35" fmla="*/ 5350263 h 5350263"/>
              <a:gd name="connsiteX36" fmla="*/ 5466356 w 6447431"/>
              <a:gd name="connsiteY36" fmla="*/ 5350263 h 5350263"/>
              <a:gd name="connsiteX37" fmla="*/ 5410201 w 6447431"/>
              <a:gd name="connsiteY37" fmla="*/ 5350263 h 5350263"/>
              <a:gd name="connsiteX38" fmla="*/ 4932956 w 6447431"/>
              <a:gd name="connsiteY38" fmla="*/ 5350263 h 5350263"/>
              <a:gd name="connsiteX39" fmla="*/ 4876801 w 6447431"/>
              <a:gd name="connsiteY39" fmla="*/ 5350263 h 5350263"/>
              <a:gd name="connsiteX40" fmla="*/ 4249536 w 6447431"/>
              <a:gd name="connsiteY40" fmla="*/ 5350263 h 5350263"/>
              <a:gd name="connsiteX41" fmla="*/ 4193381 w 6447431"/>
              <a:gd name="connsiteY41" fmla="*/ 5350263 h 5350263"/>
              <a:gd name="connsiteX42" fmla="*/ 3923306 w 6447431"/>
              <a:gd name="connsiteY42" fmla="*/ 5350263 h 5350263"/>
              <a:gd name="connsiteX43" fmla="*/ 3867151 w 6447431"/>
              <a:gd name="connsiteY43" fmla="*/ 5350263 h 5350263"/>
              <a:gd name="connsiteX44" fmla="*/ 3716136 w 6447431"/>
              <a:gd name="connsiteY44" fmla="*/ 5350263 h 5350263"/>
              <a:gd name="connsiteX45" fmla="*/ 3659981 w 6447431"/>
              <a:gd name="connsiteY45" fmla="*/ 5350263 h 5350263"/>
              <a:gd name="connsiteX46" fmla="*/ 3389906 w 6447431"/>
              <a:gd name="connsiteY46" fmla="*/ 5350263 h 5350263"/>
              <a:gd name="connsiteX47" fmla="*/ 3333751 w 6447431"/>
              <a:gd name="connsiteY47" fmla="*/ 5350263 h 5350263"/>
              <a:gd name="connsiteX48" fmla="*/ 3268461 w 6447431"/>
              <a:gd name="connsiteY48" fmla="*/ 5350263 h 5350263"/>
              <a:gd name="connsiteX49" fmla="*/ 3212306 w 6447431"/>
              <a:gd name="connsiteY49" fmla="*/ 5350263 h 5350263"/>
              <a:gd name="connsiteX50" fmla="*/ 2942231 w 6447431"/>
              <a:gd name="connsiteY50" fmla="*/ 5350263 h 5350263"/>
              <a:gd name="connsiteX51" fmla="*/ 2886076 w 6447431"/>
              <a:gd name="connsiteY51" fmla="*/ 5350263 h 5350263"/>
              <a:gd name="connsiteX52" fmla="*/ 2735061 w 6447431"/>
              <a:gd name="connsiteY52" fmla="*/ 5350263 h 5350263"/>
              <a:gd name="connsiteX53" fmla="*/ 2678906 w 6447431"/>
              <a:gd name="connsiteY53" fmla="*/ 5350263 h 5350263"/>
              <a:gd name="connsiteX54" fmla="*/ 2408831 w 6447431"/>
              <a:gd name="connsiteY54" fmla="*/ 5350263 h 5350263"/>
              <a:gd name="connsiteX55" fmla="*/ 2352676 w 6447431"/>
              <a:gd name="connsiteY55" fmla="*/ 5350263 h 5350263"/>
              <a:gd name="connsiteX56" fmla="*/ 1570630 w 6447431"/>
              <a:gd name="connsiteY56" fmla="*/ 5350263 h 5350263"/>
              <a:gd name="connsiteX57" fmla="*/ 1514475 w 6447431"/>
              <a:gd name="connsiteY57" fmla="*/ 5350263 h 5350263"/>
              <a:gd name="connsiteX58" fmla="*/ 1037230 w 6447431"/>
              <a:gd name="connsiteY58" fmla="*/ 5350263 h 5350263"/>
              <a:gd name="connsiteX59" fmla="*/ 981075 w 6447431"/>
              <a:gd name="connsiteY59" fmla="*/ 5350263 h 5350263"/>
              <a:gd name="connsiteX60" fmla="*/ 589555 w 6447431"/>
              <a:gd name="connsiteY60" fmla="*/ 5350263 h 5350263"/>
              <a:gd name="connsiteX61" fmla="*/ 533400 w 6447431"/>
              <a:gd name="connsiteY61" fmla="*/ 5350263 h 5350263"/>
              <a:gd name="connsiteX62" fmla="*/ 56155 w 6447431"/>
              <a:gd name="connsiteY62" fmla="*/ 5350263 h 5350263"/>
              <a:gd name="connsiteX63" fmla="*/ 0 w 6447431"/>
              <a:gd name="connsiteY63" fmla="*/ 5350263 h 53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447431" h="5350263">
                <a:moveTo>
                  <a:pt x="892969" y="0"/>
                </a:moveTo>
                <a:lnTo>
                  <a:pt x="949124" y="0"/>
                </a:lnTo>
                <a:lnTo>
                  <a:pt x="1426369" y="0"/>
                </a:lnTo>
                <a:lnTo>
                  <a:pt x="1482524" y="0"/>
                </a:lnTo>
                <a:lnTo>
                  <a:pt x="1874044" y="0"/>
                </a:lnTo>
                <a:lnTo>
                  <a:pt x="1930199" y="0"/>
                </a:lnTo>
                <a:lnTo>
                  <a:pt x="2352676" y="0"/>
                </a:lnTo>
                <a:lnTo>
                  <a:pt x="2407444" y="0"/>
                </a:lnTo>
                <a:lnTo>
                  <a:pt x="2408831" y="0"/>
                </a:lnTo>
                <a:lnTo>
                  <a:pt x="2463599" y="0"/>
                </a:lnTo>
                <a:lnTo>
                  <a:pt x="2886076" y="0"/>
                </a:lnTo>
                <a:lnTo>
                  <a:pt x="2942231" y="0"/>
                </a:lnTo>
                <a:lnTo>
                  <a:pt x="3333751" y="0"/>
                </a:lnTo>
                <a:lnTo>
                  <a:pt x="3389906" y="0"/>
                </a:lnTo>
                <a:lnTo>
                  <a:pt x="3571875" y="0"/>
                </a:lnTo>
                <a:lnTo>
                  <a:pt x="3628030" y="0"/>
                </a:lnTo>
                <a:lnTo>
                  <a:pt x="3867151" y="0"/>
                </a:lnTo>
                <a:lnTo>
                  <a:pt x="3923306" y="0"/>
                </a:lnTo>
                <a:lnTo>
                  <a:pt x="4105275" y="0"/>
                </a:lnTo>
                <a:lnTo>
                  <a:pt x="4161430" y="0"/>
                </a:lnTo>
                <a:lnTo>
                  <a:pt x="4552950" y="0"/>
                </a:lnTo>
                <a:lnTo>
                  <a:pt x="4609105" y="0"/>
                </a:lnTo>
                <a:lnTo>
                  <a:pt x="4876801" y="0"/>
                </a:lnTo>
                <a:lnTo>
                  <a:pt x="4932956" y="0"/>
                </a:lnTo>
                <a:lnTo>
                  <a:pt x="5086350" y="0"/>
                </a:lnTo>
                <a:lnTo>
                  <a:pt x="5142505" y="0"/>
                </a:lnTo>
                <a:lnTo>
                  <a:pt x="5410201" y="0"/>
                </a:lnTo>
                <a:lnTo>
                  <a:pt x="5466356" y="0"/>
                </a:lnTo>
                <a:lnTo>
                  <a:pt x="5857876" y="0"/>
                </a:lnTo>
                <a:lnTo>
                  <a:pt x="5914031" y="0"/>
                </a:lnTo>
                <a:lnTo>
                  <a:pt x="6391276" y="0"/>
                </a:lnTo>
                <a:lnTo>
                  <a:pt x="6447431" y="0"/>
                </a:lnTo>
                <a:lnTo>
                  <a:pt x="6447431" y="5350263"/>
                </a:lnTo>
                <a:lnTo>
                  <a:pt x="6391276" y="5350263"/>
                </a:lnTo>
                <a:lnTo>
                  <a:pt x="5914031" y="5350263"/>
                </a:lnTo>
                <a:lnTo>
                  <a:pt x="5857876" y="5350263"/>
                </a:lnTo>
                <a:lnTo>
                  <a:pt x="5466356" y="5350263"/>
                </a:lnTo>
                <a:lnTo>
                  <a:pt x="5410201" y="5350263"/>
                </a:lnTo>
                <a:lnTo>
                  <a:pt x="4932956" y="5350263"/>
                </a:lnTo>
                <a:lnTo>
                  <a:pt x="4876801" y="5350263"/>
                </a:lnTo>
                <a:lnTo>
                  <a:pt x="4249536" y="5350263"/>
                </a:lnTo>
                <a:lnTo>
                  <a:pt x="4193381" y="5350263"/>
                </a:lnTo>
                <a:lnTo>
                  <a:pt x="3923306" y="5350263"/>
                </a:lnTo>
                <a:lnTo>
                  <a:pt x="3867151" y="5350263"/>
                </a:lnTo>
                <a:lnTo>
                  <a:pt x="3716136" y="5350263"/>
                </a:lnTo>
                <a:lnTo>
                  <a:pt x="3659981" y="5350263"/>
                </a:lnTo>
                <a:lnTo>
                  <a:pt x="3389906" y="5350263"/>
                </a:lnTo>
                <a:lnTo>
                  <a:pt x="3333751" y="5350263"/>
                </a:lnTo>
                <a:lnTo>
                  <a:pt x="3268461" y="5350263"/>
                </a:lnTo>
                <a:lnTo>
                  <a:pt x="3212306" y="5350263"/>
                </a:lnTo>
                <a:lnTo>
                  <a:pt x="2942231" y="5350263"/>
                </a:lnTo>
                <a:lnTo>
                  <a:pt x="2886076" y="5350263"/>
                </a:lnTo>
                <a:lnTo>
                  <a:pt x="2735061" y="5350263"/>
                </a:lnTo>
                <a:lnTo>
                  <a:pt x="2678906" y="5350263"/>
                </a:lnTo>
                <a:lnTo>
                  <a:pt x="2408831" y="5350263"/>
                </a:lnTo>
                <a:lnTo>
                  <a:pt x="2352676" y="5350263"/>
                </a:lnTo>
                <a:lnTo>
                  <a:pt x="1570630" y="5350263"/>
                </a:lnTo>
                <a:lnTo>
                  <a:pt x="1514475" y="5350263"/>
                </a:lnTo>
                <a:lnTo>
                  <a:pt x="1037230" y="5350263"/>
                </a:lnTo>
                <a:lnTo>
                  <a:pt x="981075" y="5350263"/>
                </a:lnTo>
                <a:lnTo>
                  <a:pt x="589555" y="5350263"/>
                </a:lnTo>
                <a:lnTo>
                  <a:pt x="533400" y="5350263"/>
                </a:lnTo>
                <a:lnTo>
                  <a:pt x="56155" y="5350263"/>
                </a:lnTo>
                <a:lnTo>
                  <a:pt x="0" y="5350263"/>
                </a:lnTo>
                <a:close/>
              </a:path>
            </a:pathLst>
          </a:custGeom>
          <a:solidFill>
            <a:schemeClr val="accent3">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59221BB-B153-BFA7-DBF8-3E4205446C05}"/>
              </a:ext>
            </a:extLst>
          </p:cNvPr>
          <p:cNvSpPr/>
          <p:nvPr userDrawn="1"/>
        </p:nvSpPr>
        <p:spPr>
          <a:xfrm>
            <a:off x="5467206" y="816734"/>
            <a:ext cx="1083469" cy="5350263"/>
          </a:xfrm>
          <a:custGeom>
            <a:avLst/>
            <a:gdLst>
              <a:gd name="connsiteX0" fmla="*/ 892969 w 1083469"/>
              <a:gd name="connsiteY0" fmla="*/ 0 h 5350263"/>
              <a:gd name="connsiteX1" fmla="*/ 1083469 w 1083469"/>
              <a:gd name="connsiteY1" fmla="*/ 0 h 5350263"/>
              <a:gd name="connsiteX2" fmla="*/ 190500 w 1083469"/>
              <a:gd name="connsiteY2" fmla="*/ 5350263 h 5350263"/>
              <a:gd name="connsiteX3" fmla="*/ 0 w 1083469"/>
              <a:gd name="connsiteY3" fmla="*/ 5350263 h 5350263"/>
              <a:gd name="connsiteX4" fmla="*/ 892969 w 1083469"/>
              <a:gd name="connsiteY4" fmla="*/ 0 h 535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469" h="5350263">
                <a:moveTo>
                  <a:pt x="892969" y="0"/>
                </a:moveTo>
                <a:lnTo>
                  <a:pt x="1083469" y="0"/>
                </a:lnTo>
                <a:lnTo>
                  <a:pt x="190500" y="5350263"/>
                </a:lnTo>
                <a:lnTo>
                  <a:pt x="0" y="5350263"/>
                </a:lnTo>
                <a:lnTo>
                  <a:pt x="892969"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8EE8764-3A40-19CB-C0C1-718C1CA07A30}"/>
              </a:ext>
            </a:extLst>
          </p:cNvPr>
          <p:cNvSpPr/>
          <p:nvPr userDrawn="1"/>
        </p:nvSpPr>
        <p:spPr>
          <a:xfrm>
            <a:off x="5196469" y="816734"/>
            <a:ext cx="1083469" cy="5350263"/>
          </a:xfrm>
          <a:custGeom>
            <a:avLst/>
            <a:gdLst>
              <a:gd name="connsiteX0" fmla="*/ 892969 w 1083469"/>
              <a:gd name="connsiteY0" fmla="*/ 0 h 5350263"/>
              <a:gd name="connsiteX1" fmla="*/ 1083469 w 1083469"/>
              <a:gd name="connsiteY1" fmla="*/ 0 h 5350263"/>
              <a:gd name="connsiteX2" fmla="*/ 190500 w 1083469"/>
              <a:gd name="connsiteY2" fmla="*/ 5350263 h 5350263"/>
              <a:gd name="connsiteX3" fmla="*/ 0 w 1083469"/>
              <a:gd name="connsiteY3" fmla="*/ 5350263 h 5350263"/>
              <a:gd name="connsiteX4" fmla="*/ 892969 w 1083469"/>
              <a:gd name="connsiteY4" fmla="*/ 0 h 535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469" h="5350263">
                <a:moveTo>
                  <a:pt x="892969" y="0"/>
                </a:moveTo>
                <a:lnTo>
                  <a:pt x="1083469" y="0"/>
                </a:lnTo>
                <a:lnTo>
                  <a:pt x="190500" y="5350263"/>
                </a:lnTo>
                <a:lnTo>
                  <a:pt x="0" y="5350263"/>
                </a:lnTo>
                <a:lnTo>
                  <a:pt x="892969" y="0"/>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C62CE25F-21FA-621F-5174-0E3FD65EFCAE}"/>
              </a:ext>
            </a:extLst>
          </p:cNvPr>
          <p:cNvSpPr/>
          <p:nvPr userDrawn="1"/>
        </p:nvSpPr>
        <p:spPr>
          <a:xfrm>
            <a:off x="1438002" y="816734"/>
            <a:ext cx="4556398" cy="5350263"/>
          </a:xfrm>
          <a:custGeom>
            <a:avLst/>
            <a:gdLst>
              <a:gd name="connsiteX0" fmla="*/ 892969 w 4556398"/>
              <a:gd name="connsiteY0" fmla="*/ 0 h 5350263"/>
              <a:gd name="connsiteX1" fmla="*/ 1272653 w 4556398"/>
              <a:gd name="connsiteY1" fmla="*/ 0 h 5350263"/>
              <a:gd name="connsiteX2" fmla="*/ 1508127 w 4556398"/>
              <a:gd name="connsiteY2" fmla="*/ 0 h 5350263"/>
              <a:gd name="connsiteX3" fmla="*/ 1835944 w 4556398"/>
              <a:gd name="connsiteY3" fmla="*/ 0 h 5350263"/>
              <a:gd name="connsiteX4" fmla="*/ 1887811 w 4556398"/>
              <a:gd name="connsiteY4" fmla="*/ 0 h 5350263"/>
              <a:gd name="connsiteX5" fmla="*/ 2215628 w 4556398"/>
              <a:gd name="connsiteY5" fmla="*/ 0 h 5350263"/>
              <a:gd name="connsiteX6" fmla="*/ 2451102 w 4556398"/>
              <a:gd name="connsiteY6" fmla="*/ 0 h 5350263"/>
              <a:gd name="connsiteX7" fmla="*/ 2830786 w 4556398"/>
              <a:gd name="connsiteY7" fmla="*/ 0 h 5350263"/>
              <a:gd name="connsiteX8" fmla="*/ 3133725 w 4556398"/>
              <a:gd name="connsiteY8" fmla="*/ 0 h 5350263"/>
              <a:gd name="connsiteX9" fmla="*/ 3513409 w 4556398"/>
              <a:gd name="connsiteY9" fmla="*/ 0 h 5350263"/>
              <a:gd name="connsiteX10" fmla="*/ 3748883 w 4556398"/>
              <a:gd name="connsiteY10" fmla="*/ 0 h 5350263"/>
              <a:gd name="connsiteX11" fmla="*/ 4076700 w 4556398"/>
              <a:gd name="connsiteY11" fmla="*/ 0 h 5350263"/>
              <a:gd name="connsiteX12" fmla="*/ 4128567 w 4556398"/>
              <a:gd name="connsiteY12" fmla="*/ 0 h 5350263"/>
              <a:gd name="connsiteX13" fmla="*/ 4176714 w 4556398"/>
              <a:gd name="connsiteY13" fmla="*/ 0 h 5350263"/>
              <a:gd name="connsiteX14" fmla="*/ 4456384 w 4556398"/>
              <a:gd name="connsiteY14" fmla="*/ 0 h 5350263"/>
              <a:gd name="connsiteX15" fmla="*/ 4556398 w 4556398"/>
              <a:gd name="connsiteY15" fmla="*/ 0 h 5350263"/>
              <a:gd name="connsiteX16" fmla="*/ 3663429 w 4556398"/>
              <a:gd name="connsiteY16" fmla="*/ 5350263 h 5350263"/>
              <a:gd name="connsiteX17" fmla="*/ 3563415 w 4556398"/>
              <a:gd name="connsiteY17" fmla="*/ 5350263 h 5350263"/>
              <a:gd name="connsiteX18" fmla="*/ 3283745 w 4556398"/>
              <a:gd name="connsiteY18" fmla="*/ 5350263 h 5350263"/>
              <a:gd name="connsiteX19" fmla="*/ 3235598 w 4556398"/>
              <a:gd name="connsiteY19" fmla="*/ 5350263 h 5350263"/>
              <a:gd name="connsiteX20" fmla="*/ 3183731 w 4556398"/>
              <a:gd name="connsiteY20" fmla="*/ 5350263 h 5350263"/>
              <a:gd name="connsiteX21" fmla="*/ 2855914 w 4556398"/>
              <a:gd name="connsiteY21" fmla="*/ 5350263 h 5350263"/>
              <a:gd name="connsiteX22" fmla="*/ 2620440 w 4556398"/>
              <a:gd name="connsiteY22" fmla="*/ 5350263 h 5350263"/>
              <a:gd name="connsiteX23" fmla="*/ 2240756 w 4556398"/>
              <a:gd name="connsiteY23" fmla="*/ 5350263 h 5350263"/>
              <a:gd name="connsiteX24" fmla="*/ 1937817 w 4556398"/>
              <a:gd name="connsiteY24" fmla="*/ 5350263 h 5350263"/>
              <a:gd name="connsiteX25" fmla="*/ 1558133 w 4556398"/>
              <a:gd name="connsiteY25" fmla="*/ 5350263 h 5350263"/>
              <a:gd name="connsiteX26" fmla="*/ 1322659 w 4556398"/>
              <a:gd name="connsiteY26" fmla="*/ 5350263 h 5350263"/>
              <a:gd name="connsiteX27" fmla="*/ 994842 w 4556398"/>
              <a:gd name="connsiteY27" fmla="*/ 5350263 h 5350263"/>
              <a:gd name="connsiteX28" fmla="*/ 942975 w 4556398"/>
              <a:gd name="connsiteY28" fmla="*/ 5350263 h 5350263"/>
              <a:gd name="connsiteX29" fmla="*/ 615158 w 4556398"/>
              <a:gd name="connsiteY29" fmla="*/ 5350263 h 5350263"/>
              <a:gd name="connsiteX30" fmla="*/ 379684 w 4556398"/>
              <a:gd name="connsiteY30" fmla="*/ 5350263 h 5350263"/>
              <a:gd name="connsiteX31" fmla="*/ 0 w 4556398"/>
              <a:gd name="connsiteY31" fmla="*/ 5350263 h 53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56398" h="5350263">
                <a:moveTo>
                  <a:pt x="892969" y="0"/>
                </a:moveTo>
                <a:lnTo>
                  <a:pt x="1272653" y="0"/>
                </a:lnTo>
                <a:lnTo>
                  <a:pt x="1508127" y="0"/>
                </a:lnTo>
                <a:lnTo>
                  <a:pt x="1835944" y="0"/>
                </a:lnTo>
                <a:lnTo>
                  <a:pt x="1887811" y="0"/>
                </a:lnTo>
                <a:lnTo>
                  <a:pt x="2215628" y="0"/>
                </a:lnTo>
                <a:lnTo>
                  <a:pt x="2451102" y="0"/>
                </a:lnTo>
                <a:lnTo>
                  <a:pt x="2830786" y="0"/>
                </a:lnTo>
                <a:lnTo>
                  <a:pt x="3133725" y="0"/>
                </a:lnTo>
                <a:lnTo>
                  <a:pt x="3513409" y="0"/>
                </a:lnTo>
                <a:lnTo>
                  <a:pt x="3748883" y="0"/>
                </a:lnTo>
                <a:lnTo>
                  <a:pt x="4076700" y="0"/>
                </a:lnTo>
                <a:lnTo>
                  <a:pt x="4128567" y="0"/>
                </a:lnTo>
                <a:lnTo>
                  <a:pt x="4176714" y="0"/>
                </a:lnTo>
                <a:lnTo>
                  <a:pt x="4456384" y="0"/>
                </a:lnTo>
                <a:lnTo>
                  <a:pt x="4556398" y="0"/>
                </a:lnTo>
                <a:lnTo>
                  <a:pt x="3663429" y="5350263"/>
                </a:lnTo>
                <a:lnTo>
                  <a:pt x="3563415" y="5350263"/>
                </a:lnTo>
                <a:lnTo>
                  <a:pt x="3283745" y="5350263"/>
                </a:lnTo>
                <a:lnTo>
                  <a:pt x="3235598" y="5350263"/>
                </a:lnTo>
                <a:lnTo>
                  <a:pt x="3183731" y="5350263"/>
                </a:lnTo>
                <a:lnTo>
                  <a:pt x="2855914" y="5350263"/>
                </a:lnTo>
                <a:lnTo>
                  <a:pt x="2620440" y="5350263"/>
                </a:lnTo>
                <a:lnTo>
                  <a:pt x="2240756" y="5350263"/>
                </a:lnTo>
                <a:lnTo>
                  <a:pt x="1937817" y="5350263"/>
                </a:lnTo>
                <a:lnTo>
                  <a:pt x="1558133" y="5350263"/>
                </a:lnTo>
                <a:lnTo>
                  <a:pt x="1322659" y="5350263"/>
                </a:lnTo>
                <a:lnTo>
                  <a:pt x="994842" y="5350263"/>
                </a:lnTo>
                <a:lnTo>
                  <a:pt x="942975" y="5350263"/>
                </a:lnTo>
                <a:lnTo>
                  <a:pt x="615158" y="5350263"/>
                </a:lnTo>
                <a:lnTo>
                  <a:pt x="379684" y="5350263"/>
                </a:lnTo>
                <a:lnTo>
                  <a:pt x="0" y="5350263"/>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1959D658-35F9-1C22-5AB8-9A1986C2E3CC}"/>
              </a:ext>
            </a:extLst>
          </p:cNvPr>
          <p:cNvSpPr/>
          <p:nvPr userDrawn="1"/>
        </p:nvSpPr>
        <p:spPr>
          <a:xfrm>
            <a:off x="-17358" y="6266572"/>
            <a:ext cx="12209358" cy="430277"/>
          </a:xfrm>
          <a:prstGeom prst="rect">
            <a:avLst/>
          </a:prstGeom>
          <a:gradFill>
            <a:gsLst>
              <a:gs pos="0">
                <a:srgbClr val="FFC000">
                  <a:lumMod val="80000"/>
                  <a:lumOff val="20000"/>
                </a:srgbClr>
              </a:gs>
              <a:gs pos="82000">
                <a:srgbClr val="FFC000"/>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ECE5F7FA-C5A5-474C-8844-86205A4597A7}" type="slidenum">
              <a:rPr lang="en-US" smtClean="0"/>
              <a:pPr>
                <a:defRPr/>
              </a:pPr>
              <a:t>‹#›</a:t>
            </a:fld>
            <a:endParaRPr lang="en-US"/>
          </a:p>
        </p:txBody>
      </p:sp>
      <p:sp>
        <p:nvSpPr>
          <p:cNvPr id="30"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UNCLASSIFIED</a:t>
            </a:r>
          </a:p>
        </p:txBody>
      </p:sp>
      <p:grpSp>
        <p:nvGrpSpPr>
          <p:cNvPr id="3" name="Group 2">
            <a:extLst>
              <a:ext uri="{FF2B5EF4-FFF2-40B4-BE49-F238E27FC236}">
                <a16:creationId xmlns:a16="http://schemas.microsoft.com/office/drawing/2014/main" id="{46C8BE60-8624-98D2-A9E7-C62D65AB4659}"/>
              </a:ext>
            </a:extLst>
          </p:cNvPr>
          <p:cNvGrpSpPr/>
          <p:nvPr userDrawn="1"/>
        </p:nvGrpSpPr>
        <p:grpSpPr>
          <a:xfrm>
            <a:off x="11483550" y="6151172"/>
            <a:ext cx="654369" cy="706828"/>
            <a:chOff x="8415364" y="6151172"/>
            <a:chExt cx="654369" cy="706828"/>
          </a:xfrm>
        </p:grpSpPr>
        <p:sp>
          <p:nvSpPr>
            <p:cNvPr id="8" name="Round Same Side Corner Rectangle 360">
              <a:extLst>
                <a:ext uri="{FF2B5EF4-FFF2-40B4-BE49-F238E27FC236}">
                  <a16:creationId xmlns:a16="http://schemas.microsoft.com/office/drawing/2014/main" id="{382F9CC2-5E3F-CB31-3572-FD54BAD98A69}"/>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361">
              <a:extLst>
                <a:ext uri="{FF2B5EF4-FFF2-40B4-BE49-F238E27FC236}">
                  <a16:creationId xmlns:a16="http://schemas.microsoft.com/office/drawing/2014/main" id="{B77A8F35-6B07-201E-2415-FDB4B88BAC88}"/>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ound Same Side Corner Rectangle 362">
              <a:extLst>
                <a:ext uri="{FF2B5EF4-FFF2-40B4-BE49-F238E27FC236}">
                  <a16:creationId xmlns:a16="http://schemas.microsoft.com/office/drawing/2014/main" id="{36E75CA5-1409-FE21-6194-C50B072BCE2E}"/>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1" name="AMC">
              <a:extLst>
                <a:ext uri="{FF2B5EF4-FFF2-40B4-BE49-F238E27FC236}">
                  <a16:creationId xmlns:a16="http://schemas.microsoft.com/office/drawing/2014/main" id="{13F93059-76CB-978F-55DB-E69A6AAA6860}"/>
                </a:ext>
              </a:extLst>
            </p:cNvPr>
            <p:cNvGrpSpPr>
              <a:grpSpLocks noChangeAspect="1"/>
            </p:cNvGrpSpPr>
            <p:nvPr userDrawn="1"/>
          </p:nvGrpSpPr>
          <p:grpSpPr bwMode="auto">
            <a:xfrm>
              <a:off x="8543233" y="6251059"/>
              <a:ext cx="398631" cy="467776"/>
              <a:chOff x="3311" y="1094"/>
              <a:chExt cx="1816" cy="2131"/>
            </a:xfrm>
          </p:grpSpPr>
          <p:sp>
            <p:nvSpPr>
              <p:cNvPr id="12" name="WHITE bkgrnd">
                <a:extLst>
                  <a:ext uri="{FF2B5EF4-FFF2-40B4-BE49-F238E27FC236}">
                    <a16:creationId xmlns:a16="http://schemas.microsoft.com/office/drawing/2014/main" id="{DDC1CB3D-42AB-F09C-B7CB-28B74CCF82B5}"/>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3" name="BLACK outline">
                <a:extLst>
                  <a:ext uri="{FF2B5EF4-FFF2-40B4-BE49-F238E27FC236}">
                    <a16:creationId xmlns:a16="http://schemas.microsoft.com/office/drawing/2014/main" id="{DBBEFD1A-3FCE-4CC4-5573-6E5891083BC3}"/>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4" name="BLUE">
                <a:extLst>
                  <a:ext uri="{FF2B5EF4-FFF2-40B4-BE49-F238E27FC236}">
                    <a16:creationId xmlns:a16="http://schemas.microsoft.com/office/drawing/2014/main" id="{19A16066-3C3C-C113-B9E3-248C4781648E}"/>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5" name="RED">
                <a:extLst>
                  <a:ext uri="{FF2B5EF4-FFF2-40B4-BE49-F238E27FC236}">
                    <a16:creationId xmlns:a16="http://schemas.microsoft.com/office/drawing/2014/main" id="{E56A6577-EF45-0405-45AC-ECF15B71136C}"/>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sp>
        <p:nvSpPr>
          <p:cNvPr id="22" name="Text Placeholder 21">
            <a:extLst>
              <a:ext uri="{FF2B5EF4-FFF2-40B4-BE49-F238E27FC236}">
                <a16:creationId xmlns:a16="http://schemas.microsoft.com/office/drawing/2014/main" id="{49B3DE8B-E6CD-4558-EA91-D4092BD0D901}"/>
              </a:ext>
            </a:extLst>
          </p:cNvPr>
          <p:cNvSpPr>
            <a:spLocks noGrp="1"/>
          </p:cNvSpPr>
          <p:nvPr>
            <p:ph type="body" sz="quarter" idx="14"/>
          </p:nvPr>
        </p:nvSpPr>
        <p:spPr>
          <a:xfrm>
            <a:off x="385011" y="6336286"/>
            <a:ext cx="11421979" cy="290849"/>
          </a:xfrm>
        </p:spPr>
        <p:txBody>
          <a:bodyPr wrap="square" tIns="0" rIns="91440" bIns="0" anchor="ctr">
            <a:spAutoFit/>
          </a:bodyPr>
          <a:lstStyle>
            <a:lvl1pPr marL="0" indent="0" algn="ctr" rtl="0" eaLnBrk="1" fontAlgn="base" hangingPunct="1">
              <a:lnSpc>
                <a:spcPct val="90000"/>
              </a:lnSpc>
              <a:spcBef>
                <a:spcPts val="1000"/>
              </a:spcBef>
              <a:spcAft>
                <a:spcPct val="0"/>
              </a:spcAft>
              <a:buFont typeface="Arial" panose="020B0604020202020204" pitchFamily="34" charset="0"/>
              <a:buNone/>
              <a:defRPr lang="en-US" sz="2100" b="1" i="1" kern="1200" spc="20" dirty="0">
                <a:solidFill>
                  <a:schemeClr val="tx1"/>
                </a:solidFill>
                <a:latin typeface="G.I. 750" pitchFamily="2"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2786521"/>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Classification bottom"/>
          <p:cNvSpPr txBox="1"/>
          <p:nvPr/>
        </p:nvSpPr>
        <p:spPr bwMode="black">
          <a:xfrm>
            <a:off x="0" y="6700839"/>
            <a:ext cx="2438400" cy="160337"/>
          </a:xfrm>
          <a:prstGeom prst="rect">
            <a:avLst/>
          </a:prstGeom>
          <a:noFill/>
        </p:spPr>
        <p:txBody>
          <a:bodyPr wrap="none" lIns="45720" tIns="0" rIns="0" bIns="0" anchor="b" anchorCtr="0"/>
          <a:lstStyle/>
          <a:p>
            <a:pPr algn="l" eaLnBrk="1" fontAlgn="auto" hangingPunct="1">
              <a:spcBef>
                <a:spcPts val="0"/>
              </a:spcBef>
              <a:spcAft>
                <a:spcPts val="0"/>
              </a:spcAft>
              <a:defRPr/>
            </a:pPr>
            <a:r>
              <a:rPr lang="en-US" sz="700" b="1" kern="600">
                <a:latin typeface="Arial" panose="020B0604020202020204" pitchFamily="34" charset="0"/>
                <a:cs typeface="Arial" panose="020B0604020202020204" pitchFamily="34" charset="0"/>
              </a:rPr>
              <a:t>CUI</a:t>
            </a:r>
          </a:p>
        </p:txBody>
      </p:sp>
      <p:sp>
        <p:nvSpPr>
          <p:cNvPr id="11" name="Classification top"/>
          <p:cNvSpPr txBox="1"/>
          <p:nvPr/>
        </p:nvSpPr>
        <p:spPr bwMode="white">
          <a:xfrm>
            <a:off x="4876800" y="0"/>
            <a:ext cx="24384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a:solidFill>
                  <a:schemeClr val="tx1"/>
                </a:solidFill>
                <a:latin typeface="Arial" panose="020B0604020202020204" pitchFamily="34" charset="0"/>
                <a:cs typeface="Arial" panose="020B0604020202020204" pitchFamily="34" charset="0"/>
              </a:rPr>
              <a:t>CUI</a:t>
            </a:r>
          </a:p>
        </p:txBody>
      </p:sp>
      <p:sp>
        <p:nvSpPr>
          <p:cNvPr id="6" name="Slide Number Placeholder 5"/>
          <p:cNvSpPr>
            <a:spLocks noGrp="1"/>
          </p:cNvSpPr>
          <p:nvPr>
            <p:ph type="sldNum" sz="quarter" idx="4"/>
          </p:nvPr>
        </p:nvSpPr>
        <p:spPr>
          <a:xfrm>
            <a:off x="5486400" y="6692415"/>
            <a:ext cx="1219200" cy="153888"/>
          </a:xfrm>
          <a:prstGeom prst="rect">
            <a:avLst/>
          </a:prstGeom>
        </p:spPr>
        <p:txBody>
          <a:bodyPr vert="horz" wrap="square" lIns="45720" tIns="0" rIns="0" bIns="0" rtlCol="0" anchor="b" anchorCtr="0">
            <a:spAutoFit/>
          </a:bodyPr>
          <a:lstStyle>
            <a:lvl1pPr algn="ctr" eaLnBrk="1" fontAlgn="auto" hangingPunct="1">
              <a:spcBef>
                <a:spcPts val="0"/>
              </a:spcBef>
              <a:spcAft>
                <a:spcPts val="0"/>
              </a:spcAft>
              <a:defRPr sz="1000" b="1">
                <a:solidFill>
                  <a:schemeClr val="tx1"/>
                </a:solidFill>
                <a:latin typeface="Arial" panose="020B0604020202020204" pitchFamily="34" charset="0"/>
                <a:cs typeface="Arial" panose="020B0604020202020204" pitchFamily="34" charset="0"/>
              </a:defRPr>
            </a:lvl1pPr>
          </a:lstStyle>
          <a:p>
            <a:pPr>
              <a:defRPr/>
            </a:pPr>
            <a:fld id="{496E8ACE-8396-4F40-8ACD-4DFCF5A89E0D}" type="slidenum">
              <a:rPr lang="en-US" smtClean="0"/>
              <a:pPr>
                <a:defRPr/>
              </a:pPr>
              <a:t>‹#›</a:t>
            </a:fld>
            <a:endParaRPr lang="en-US"/>
          </a:p>
        </p:txBody>
      </p:sp>
      <p:sp>
        <p:nvSpPr>
          <p:cNvPr id="1030" name="Text Placeholder 2"/>
          <p:cNvSpPr>
            <a:spLocks noGrp="1"/>
          </p:cNvSpPr>
          <p:nvPr>
            <p:ph type="body" idx="1"/>
          </p:nvPr>
        </p:nvSpPr>
        <p:spPr bwMode="auto">
          <a:xfrm>
            <a:off x="406400" y="829883"/>
            <a:ext cx="11379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Title Placeholder 1"/>
          <p:cNvSpPr>
            <a:spLocks noGrp="1"/>
          </p:cNvSpPr>
          <p:nvPr>
            <p:ph type="title"/>
          </p:nvPr>
        </p:nvSpPr>
        <p:spPr bwMode="white">
          <a:xfrm>
            <a:off x="696446" y="128589"/>
            <a:ext cx="1109249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anchor="t" anchorCtr="0" compatLnSpc="1">
            <a:prstTxWarp prst="textNoShape">
              <a:avLst/>
            </a:prstTxWarp>
            <a:spAutoFit/>
          </a:bodyPr>
          <a:lstStyle/>
          <a:p>
            <a:pPr lvl="0"/>
            <a:r>
              <a:rPr lang="en-US" altLang="en-US"/>
              <a:t>Click to edit Master title style</a:t>
            </a:r>
          </a:p>
        </p:txBody>
      </p:sp>
      <p:grpSp>
        <p:nvGrpSpPr>
          <p:cNvPr id="2" name="Group 1">
            <a:extLst>
              <a:ext uri="{FF2B5EF4-FFF2-40B4-BE49-F238E27FC236}">
                <a16:creationId xmlns:a16="http://schemas.microsoft.com/office/drawing/2014/main" id="{C117FF5D-F18F-36C0-56DB-3DC81E376662}"/>
              </a:ext>
            </a:extLst>
          </p:cNvPr>
          <p:cNvGrpSpPr/>
          <p:nvPr userDrawn="1"/>
        </p:nvGrpSpPr>
        <p:grpSpPr>
          <a:xfrm>
            <a:off x="11483550" y="6151172"/>
            <a:ext cx="654369" cy="706828"/>
            <a:chOff x="8415364" y="6151172"/>
            <a:chExt cx="654369" cy="706828"/>
          </a:xfrm>
        </p:grpSpPr>
        <p:sp>
          <p:nvSpPr>
            <p:cNvPr id="3" name="Round Same Side Corner Rectangle 360">
              <a:extLst>
                <a:ext uri="{FF2B5EF4-FFF2-40B4-BE49-F238E27FC236}">
                  <a16:creationId xmlns:a16="http://schemas.microsoft.com/office/drawing/2014/main" id="{38962219-658C-2097-CB56-50A8CBDDACCB}"/>
                </a:ext>
              </a:extLst>
            </p:cNvPr>
            <p:cNvSpPr/>
            <p:nvPr userDrawn="1"/>
          </p:nvSpPr>
          <p:spPr>
            <a:xfrm>
              <a:off x="8415364" y="6151172"/>
              <a:ext cx="654369" cy="706828"/>
            </a:xfrm>
            <a:prstGeom prst="rect">
              <a:avLst/>
            </a:prstGeom>
            <a:gradFill>
              <a:gsLst>
                <a:gs pos="73000">
                  <a:schemeClr val="bg1">
                    <a:lumMod val="75000"/>
                  </a:schemeClr>
                </a:gs>
                <a:gs pos="91000">
                  <a:srgbClr val="7F7F7F"/>
                </a:gs>
                <a:gs pos="0">
                  <a:schemeClr val="bg1">
                    <a:lumMod val="85000"/>
                  </a:schemeClr>
                </a:gs>
                <a:gs pos="13000">
                  <a:schemeClr val="bg1">
                    <a:lumMod val="95000"/>
                  </a:schemeClr>
                </a:gs>
                <a:gs pos="34000">
                  <a:schemeClr val="bg1">
                    <a:lumMod val="75000"/>
                  </a:schemeClr>
                </a:gs>
                <a:gs pos="100000">
                  <a:schemeClr val="tx1">
                    <a:lumMod val="50000"/>
                    <a:lumOff val="50000"/>
                  </a:schemeClr>
                </a:gs>
                <a:gs pos="48000">
                  <a:schemeClr val="bg1">
                    <a:lumMod val="95000"/>
                  </a:schemeClr>
                </a:gs>
              </a:gsLst>
              <a:lin ang="4200000" scaled="0"/>
            </a:gradFill>
            <a:ln>
              <a:noFill/>
            </a:ln>
            <a:effectLst>
              <a:outerShdw dist="25400" dir="16200000" rotWithShape="0">
                <a:srgbClr val="C3203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61">
              <a:extLst>
                <a:ext uri="{FF2B5EF4-FFF2-40B4-BE49-F238E27FC236}">
                  <a16:creationId xmlns:a16="http://schemas.microsoft.com/office/drawing/2014/main" id="{54003FAB-4E6B-8CA1-5113-8AC4D970EE39}"/>
                </a:ext>
              </a:extLst>
            </p:cNvPr>
            <p:cNvSpPr/>
            <p:nvPr userDrawn="1"/>
          </p:nvSpPr>
          <p:spPr>
            <a:xfrm>
              <a:off x="8415364" y="6151172"/>
              <a:ext cx="654369" cy="706828"/>
            </a:xfrm>
            <a:prstGeom prst="rect">
              <a:avLst/>
            </a:prstGeom>
            <a:gradFill>
              <a:gsLst>
                <a:gs pos="59000">
                  <a:schemeClr val="bg1">
                    <a:alpha val="20000"/>
                    <a:lumMod val="60000"/>
                  </a:schemeClr>
                </a:gs>
                <a:gs pos="67000">
                  <a:schemeClr val="bg1">
                    <a:alpha val="20000"/>
                  </a:schemeClr>
                </a:gs>
                <a:gs pos="100000">
                  <a:schemeClr val="bg1">
                    <a:alpha val="20000"/>
                    <a:lumMod val="20000"/>
                  </a:schemeClr>
                </a:gs>
                <a:gs pos="23000">
                  <a:schemeClr val="tx1">
                    <a:lumMod val="52000"/>
                    <a:lumOff val="48000"/>
                    <a:alpha val="20000"/>
                  </a:schemeClr>
                </a:gs>
                <a:gs pos="9000">
                  <a:schemeClr val="tx1">
                    <a:alpha val="20000"/>
                    <a:lumMod val="0"/>
                    <a:lumOff val="100000"/>
                  </a:schemeClr>
                </a:gs>
                <a:gs pos="35000">
                  <a:schemeClr val="tx1">
                    <a:lumMod val="95000"/>
                    <a:lumOff val="5000"/>
                    <a:alpha val="20000"/>
                  </a:schemeClr>
                </a:gs>
                <a:gs pos="43000">
                  <a:schemeClr val="bg1">
                    <a:alpha val="20000"/>
                    <a:lumMod val="10000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ound Same Side Corner Rectangle 362">
              <a:extLst>
                <a:ext uri="{FF2B5EF4-FFF2-40B4-BE49-F238E27FC236}">
                  <a16:creationId xmlns:a16="http://schemas.microsoft.com/office/drawing/2014/main" id="{7E12DC0E-8A16-B140-39B8-80DD24331F87}"/>
                </a:ext>
              </a:extLst>
            </p:cNvPr>
            <p:cNvSpPr/>
            <p:nvPr userDrawn="1"/>
          </p:nvSpPr>
          <p:spPr>
            <a:xfrm>
              <a:off x="8415364" y="6151172"/>
              <a:ext cx="654369" cy="706828"/>
            </a:xfrm>
            <a:prstGeom prst="rect">
              <a:avLst/>
            </a:prstGeom>
            <a:gradFill>
              <a:gsLst>
                <a:gs pos="0">
                  <a:schemeClr val="tx1">
                    <a:lumMod val="52000"/>
                    <a:lumOff val="48000"/>
                    <a:alpha val="20000"/>
                  </a:schemeClr>
                </a:gs>
                <a:gs pos="68000">
                  <a:schemeClr val="tx1">
                    <a:lumMod val="95000"/>
                    <a:lumOff val="5000"/>
                    <a:alpha val="20000"/>
                  </a:schemeClr>
                </a:gs>
                <a:gs pos="34000">
                  <a:schemeClr val="tx1">
                    <a:lumMod val="85000"/>
                    <a:lumOff val="15000"/>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 name="AMC">
              <a:extLst>
                <a:ext uri="{FF2B5EF4-FFF2-40B4-BE49-F238E27FC236}">
                  <a16:creationId xmlns:a16="http://schemas.microsoft.com/office/drawing/2014/main" id="{C1FA274E-5883-97C9-B128-42B91C2E3230}"/>
                </a:ext>
              </a:extLst>
            </p:cNvPr>
            <p:cNvGrpSpPr>
              <a:grpSpLocks noChangeAspect="1"/>
            </p:cNvGrpSpPr>
            <p:nvPr userDrawn="1"/>
          </p:nvGrpSpPr>
          <p:grpSpPr bwMode="auto">
            <a:xfrm>
              <a:off x="8543233" y="6251059"/>
              <a:ext cx="398631" cy="467776"/>
              <a:chOff x="3311" y="1094"/>
              <a:chExt cx="1816" cy="2131"/>
            </a:xfrm>
          </p:grpSpPr>
          <p:sp>
            <p:nvSpPr>
              <p:cNvPr id="8" name="WHITE bkgrnd">
                <a:extLst>
                  <a:ext uri="{FF2B5EF4-FFF2-40B4-BE49-F238E27FC236}">
                    <a16:creationId xmlns:a16="http://schemas.microsoft.com/office/drawing/2014/main" id="{63F76241-5D14-7881-F000-26915C6BB419}"/>
                  </a:ext>
                </a:extLst>
              </p:cNvPr>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9" name="BLACK outline">
                <a:extLst>
                  <a:ext uri="{FF2B5EF4-FFF2-40B4-BE49-F238E27FC236}">
                    <a16:creationId xmlns:a16="http://schemas.microsoft.com/office/drawing/2014/main" id="{A1F0EB73-B095-9B4A-8E2B-FB89DFDD561D}"/>
                  </a:ext>
                </a:extLst>
              </p:cNvPr>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0" name="BLUE">
                <a:extLst>
                  <a:ext uri="{FF2B5EF4-FFF2-40B4-BE49-F238E27FC236}">
                    <a16:creationId xmlns:a16="http://schemas.microsoft.com/office/drawing/2014/main" id="{2EA2DF9B-362E-E5EC-40B4-546472CCD2E9}"/>
                  </a:ext>
                </a:extLst>
              </p:cNvPr>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sp>
            <p:nvSpPr>
              <p:cNvPr id="12" name="RED">
                <a:extLst>
                  <a:ext uri="{FF2B5EF4-FFF2-40B4-BE49-F238E27FC236}">
                    <a16:creationId xmlns:a16="http://schemas.microsoft.com/office/drawing/2014/main" id="{2A33B5BA-93F4-341E-BD08-47C17BAEEF7A}"/>
                  </a:ext>
                </a:extLst>
              </p:cNvPr>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atin typeface="Adobe Garamond Pro" panose="02020502060506020403" pitchFamily="18" charset="0"/>
                </a:endParaRPr>
              </a:p>
            </p:txBody>
          </p:sp>
        </p:grpSp>
      </p:grpSp>
      <p:grpSp>
        <p:nvGrpSpPr>
          <p:cNvPr id="13" name="Group 12">
            <a:extLst>
              <a:ext uri="{FF2B5EF4-FFF2-40B4-BE49-F238E27FC236}">
                <a16:creationId xmlns:a16="http://schemas.microsoft.com/office/drawing/2014/main" id="{22D98573-CFF2-61CB-0C5E-E3117EA26AD4}"/>
              </a:ext>
            </a:extLst>
          </p:cNvPr>
          <p:cNvGrpSpPr/>
          <p:nvPr userDrawn="1"/>
        </p:nvGrpSpPr>
        <p:grpSpPr>
          <a:xfrm>
            <a:off x="46258" y="-4346"/>
            <a:ext cx="610227" cy="731642"/>
            <a:chOff x="4039249" y="854771"/>
            <a:chExt cx="4321032" cy="5180773"/>
          </a:xfrm>
        </p:grpSpPr>
        <p:sp>
          <p:nvSpPr>
            <p:cNvPr id="14" name="Rectangle 13">
              <a:extLst>
                <a:ext uri="{FF2B5EF4-FFF2-40B4-BE49-F238E27FC236}">
                  <a16:creationId xmlns:a16="http://schemas.microsoft.com/office/drawing/2014/main" id="{45C37632-555A-9585-0FAB-E4CCF93FCDA7}"/>
                </a:ext>
              </a:extLst>
            </p:cNvPr>
            <p:cNvSpPr/>
            <p:nvPr userDrawn="1"/>
          </p:nvSpPr>
          <p:spPr>
            <a:xfrm>
              <a:off x="4039249" y="854771"/>
              <a:ext cx="4321032" cy="5180773"/>
            </a:xfrm>
            <a:prstGeom prst="rect">
              <a:avLst/>
            </a:prstGeom>
            <a:gradFill>
              <a:gsLst>
                <a:gs pos="0">
                  <a:srgbClr val="221F20">
                    <a:lumMod val="50000"/>
                    <a:lumOff val="50000"/>
                  </a:srgbClr>
                </a:gs>
                <a:gs pos="60000">
                  <a:srgbClr val="221F20"/>
                </a:gs>
                <a:gs pos="25000">
                  <a:srgbClr val="221F20">
                    <a:lumMod val="85000"/>
                    <a:lumOff val="15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defTabSz="457200"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rial" panose="020B0604020202020204"/>
              </a:endParaRPr>
            </a:p>
          </p:txBody>
        </p:sp>
        <p:sp>
          <p:nvSpPr>
            <p:cNvPr id="16" name="Freeform: Shape 15">
              <a:extLst>
                <a:ext uri="{FF2B5EF4-FFF2-40B4-BE49-F238E27FC236}">
                  <a16:creationId xmlns:a16="http://schemas.microsoft.com/office/drawing/2014/main" id="{420141AC-712E-0F00-511D-1261F75EDB8B}"/>
                </a:ext>
              </a:extLst>
            </p:cNvPr>
            <p:cNvSpPr/>
            <p:nvPr/>
          </p:nvSpPr>
          <p:spPr>
            <a:xfrm>
              <a:off x="4546225" y="4959667"/>
              <a:ext cx="3311842" cy="534352"/>
            </a:xfrm>
            <a:custGeom>
              <a:avLst/>
              <a:gdLst>
                <a:gd name="connsiteX0" fmla="*/ 269558 w 3311842"/>
                <a:gd name="connsiteY0" fmla="*/ 0 h 534352"/>
                <a:gd name="connsiteX1" fmla="*/ 385763 w 3311842"/>
                <a:gd name="connsiteY1" fmla="*/ 0 h 534352"/>
                <a:gd name="connsiteX2" fmla="*/ 385763 w 3311842"/>
                <a:gd name="connsiteY2" fmla="*/ 422910 h 534352"/>
                <a:gd name="connsiteX3" fmla="*/ 265748 w 3311842"/>
                <a:gd name="connsiteY3" fmla="*/ 534352 h 534352"/>
                <a:gd name="connsiteX4" fmla="*/ 120015 w 3311842"/>
                <a:gd name="connsiteY4" fmla="*/ 534352 h 534352"/>
                <a:gd name="connsiteX5" fmla="*/ 0 w 3311842"/>
                <a:gd name="connsiteY5" fmla="*/ 422910 h 534352"/>
                <a:gd name="connsiteX6" fmla="*/ 0 w 3311842"/>
                <a:gd name="connsiteY6" fmla="*/ 0 h 534352"/>
                <a:gd name="connsiteX7" fmla="*/ 118110 w 3311842"/>
                <a:gd name="connsiteY7" fmla="*/ 0 h 534352"/>
                <a:gd name="connsiteX8" fmla="*/ 118110 w 3311842"/>
                <a:gd name="connsiteY8" fmla="*/ 406717 h 534352"/>
                <a:gd name="connsiteX9" fmla="*/ 136208 w 3311842"/>
                <a:gd name="connsiteY9" fmla="*/ 424815 h 534352"/>
                <a:gd name="connsiteX10" fmla="*/ 252413 w 3311842"/>
                <a:gd name="connsiteY10" fmla="*/ 424815 h 534352"/>
                <a:gd name="connsiteX11" fmla="*/ 270510 w 3311842"/>
                <a:gd name="connsiteY11" fmla="*/ 406717 h 534352"/>
                <a:gd name="connsiteX12" fmla="*/ 270510 w 3311842"/>
                <a:gd name="connsiteY12" fmla="*/ 0 h 534352"/>
                <a:gd name="connsiteX13" fmla="*/ 433388 w 3311842"/>
                <a:gd name="connsiteY13" fmla="*/ 416242 h 534352"/>
                <a:gd name="connsiteX14" fmla="*/ 549593 w 3311842"/>
                <a:gd name="connsiteY14" fmla="*/ 416242 h 534352"/>
                <a:gd name="connsiteX15" fmla="*/ 549593 w 3311842"/>
                <a:gd name="connsiteY15" fmla="*/ 534352 h 534352"/>
                <a:gd name="connsiteX16" fmla="*/ 433388 w 3311842"/>
                <a:gd name="connsiteY16" fmla="*/ 534352 h 534352"/>
                <a:gd name="connsiteX17" fmla="*/ 433388 w 3311842"/>
                <a:gd name="connsiteY17" fmla="*/ 416242 h 534352"/>
                <a:gd name="connsiteX18" fmla="*/ 598170 w 3311842"/>
                <a:gd name="connsiteY18" fmla="*/ 98107 h 534352"/>
                <a:gd name="connsiteX19" fmla="*/ 702945 w 3311842"/>
                <a:gd name="connsiteY19" fmla="*/ 0 h 534352"/>
                <a:gd name="connsiteX20" fmla="*/ 871538 w 3311842"/>
                <a:gd name="connsiteY20" fmla="*/ 0 h 534352"/>
                <a:gd name="connsiteX21" fmla="*/ 976313 w 3311842"/>
                <a:gd name="connsiteY21" fmla="*/ 98107 h 534352"/>
                <a:gd name="connsiteX22" fmla="*/ 976313 w 3311842"/>
                <a:gd name="connsiteY22" fmla="*/ 176213 h 534352"/>
                <a:gd name="connsiteX23" fmla="*/ 862965 w 3311842"/>
                <a:gd name="connsiteY23" fmla="*/ 176213 h 534352"/>
                <a:gd name="connsiteX24" fmla="*/ 862965 w 3311842"/>
                <a:gd name="connsiteY24" fmla="*/ 120967 h 534352"/>
                <a:gd name="connsiteX25" fmla="*/ 844868 w 3311842"/>
                <a:gd name="connsiteY25" fmla="*/ 102870 h 534352"/>
                <a:gd name="connsiteX26" fmla="*/ 729615 w 3311842"/>
                <a:gd name="connsiteY26" fmla="*/ 102870 h 534352"/>
                <a:gd name="connsiteX27" fmla="*/ 711518 w 3311842"/>
                <a:gd name="connsiteY27" fmla="*/ 120967 h 534352"/>
                <a:gd name="connsiteX28" fmla="*/ 711518 w 3311842"/>
                <a:gd name="connsiteY28" fmla="*/ 170497 h 534352"/>
                <a:gd name="connsiteX29" fmla="*/ 727710 w 3311842"/>
                <a:gd name="connsiteY29" fmla="*/ 189547 h 534352"/>
                <a:gd name="connsiteX30" fmla="*/ 902018 w 3311842"/>
                <a:gd name="connsiteY30" fmla="*/ 240982 h 534352"/>
                <a:gd name="connsiteX31" fmla="*/ 976313 w 3311842"/>
                <a:gd name="connsiteY31" fmla="*/ 346710 h 534352"/>
                <a:gd name="connsiteX32" fmla="*/ 976313 w 3311842"/>
                <a:gd name="connsiteY32" fmla="*/ 436245 h 534352"/>
                <a:gd name="connsiteX33" fmla="*/ 872490 w 3311842"/>
                <a:gd name="connsiteY33" fmla="*/ 534352 h 534352"/>
                <a:gd name="connsiteX34" fmla="*/ 701040 w 3311842"/>
                <a:gd name="connsiteY34" fmla="*/ 534352 h 534352"/>
                <a:gd name="connsiteX35" fmla="*/ 597218 w 3311842"/>
                <a:gd name="connsiteY35" fmla="*/ 436245 h 534352"/>
                <a:gd name="connsiteX36" fmla="*/ 597218 w 3311842"/>
                <a:gd name="connsiteY36" fmla="*/ 349567 h 534352"/>
                <a:gd name="connsiteX37" fmla="*/ 709613 w 3311842"/>
                <a:gd name="connsiteY37" fmla="*/ 349567 h 534352"/>
                <a:gd name="connsiteX38" fmla="*/ 709613 w 3311842"/>
                <a:gd name="connsiteY38" fmla="*/ 413385 h 534352"/>
                <a:gd name="connsiteX39" fmla="*/ 727710 w 3311842"/>
                <a:gd name="connsiteY39" fmla="*/ 431482 h 534352"/>
                <a:gd name="connsiteX40" fmla="*/ 843915 w 3311842"/>
                <a:gd name="connsiteY40" fmla="*/ 431482 h 534352"/>
                <a:gd name="connsiteX41" fmla="*/ 862013 w 3311842"/>
                <a:gd name="connsiteY41" fmla="*/ 413385 h 534352"/>
                <a:gd name="connsiteX42" fmla="*/ 862013 w 3311842"/>
                <a:gd name="connsiteY42" fmla="*/ 358140 h 534352"/>
                <a:gd name="connsiteX43" fmla="*/ 845820 w 3311842"/>
                <a:gd name="connsiteY43" fmla="*/ 340042 h 534352"/>
                <a:gd name="connsiteX44" fmla="*/ 671513 w 3311842"/>
                <a:gd name="connsiteY44" fmla="*/ 288607 h 534352"/>
                <a:gd name="connsiteX45" fmla="*/ 597218 w 3311842"/>
                <a:gd name="connsiteY45" fmla="*/ 182880 h 534352"/>
                <a:gd name="connsiteX46" fmla="*/ 598170 w 3311842"/>
                <a:gd name="connsiteY46" fmla="*/ 98107 h 534352"/>
                <a:gd name="connsiteX47" fmla="*/ 598170 w 3311842"/>
                <a:gd name="connsiteY47" fmla="*/ 98107 h 534352"/>
                <a:gd name="connsiteX48" fmla="*/ 1023938 w 3311842"/>
                <a:gd name="connsiteY48" fmla="*/ 416242 h 534352"/>
                <a:gd name="connsiteX49" fmla="*/ 1140143 w 3311842"/>
                <a:gd name="connsiteY49" fmla="*/ 416242 h 534352"/>
                <a:gd name="connsiteX50" fmla="*/ 1140143 w 3311842"/>
                <a:gd name="connsiteY50" fmla="*/ 534352 h 534352"/>
                <a:gd name="connsiteX51" fmla="*/ 1023938 w 3311842"/>
                <a:gd name="connsiteY51" fmla="*/ 534352 h 534352"/>
                <a:gd name="connsiteX52" fmla="*/ 1023938 w 3311842"/>
                <a:gd name="connsiteY52" fmla="*/ 416242 h 534352"/>
                <a:gd name="connsiteX53" fmla="*/ 1626870 w 3311842"/>
                <a:gd name="connsiteY53" fmla="*/ 444817 h 534352"/>
                <a:gd name="connsiteX54" fmla="*/ 1439228 w 3311842"/>
                <a:gd name="connsiteY54" fmla="*/ 444817 h 534352"/>
                <a:gd name="connsiteX55" fmla="*/ 1414463 w 3311842"/>
                <a:gd name="connsiteY55" fmla="*/ 534352 h 534352"/>
                <a:gd name="connsiteX56" fmla="*/ 1293495 w 3311842"/>
                <a:gd name="connsiteY56" fmla="*/ 534352 h 534352"/>
                <a:gd name="connsiteX57" fmla="*/ 1453515 w 3311842"/>
                <a:gd name="connsiteY57" fmla="*/ 0 h 534352"/>
                <a:gd name="connsiteX58" fmla="*/ 1622108 w 3311842"/>
                <a:gd name="connsiteY58" fmla="*/ 0 h 534352"/>
                <a:gd name="connsiteX59" fmla="*/ 1775460 w 3311842"/>
                <a:gd name="connsiteY59" fmla="*/ 534352 h 534352"/>
                <a:gd name="connsiteX60" fmla="*/ 1652588 w 3311842"/>
                <a:gd name="connsiteY60" fmla="*/ 534352 h 534352"/>
                <a:gd name="connsiteX61" fmla="*/ 1626870 w 3311842"/>
                <a:gd name="connsiteY61" fmla="*/ 444817 h 534352"/>
                <a:gd name="connsiteX62" fmla="*/ 1626870 w 3311842"/>
                <a:gd name="connsiteY62" fmla="*/ 444817 h 534352"/>
                <a:gd name="connsiteX63" fmla="*/ 1598295 w 3311842"/>
                <a:gd name="connsiteY63" fmla="*/ 341947 h 534352"/>
                <a:gd name="connsiteX64" fmla="*/ 1533525 w 3311842"/>
                <a:gd name="connsiteY64" fmla="*/ 104775 h 534352"/>
                <a:gd name="connsiteX65" fmla="*/ 1467803 w 3311842"/>
                <a:gd name="connsiteY65" fmla="*/ 341947 h 534352"/>
                <a:gd name="connsiteX66" fmla="*/ 1598295 w 3311842"/>
                <a:gd name="connsiteY66" fmla="*/ 341947 h 534352"/>
                <a:gd name="connsiteX67" fmla="*/ 1598295 w 3311842"/>
                <a:gd name="connsiteY67" fmla="*/ 341947 h 534352"/>
                <a:gd name="connsiteX68" fmla="*/ 2172653 w 3311842"/>
                <a:gd name="connsiteY68" fmla="*/ 313372 h 534352"/>
                <a:gd name="connsiteX69" fmla="*/ 2144078 w 3311842"/>
                <a:gd name="connsiteY69" fmla="*/ 337185 h 534352"/>
                <a:gd name="connsiteX70" fmla="*/ 2238375 w 3311842"/>
                <a:gd name="connsiteY70" fmla="*/ 534352 h 534352"/>
                <a:gd name="connsiteX71" fmla="*/ 2108835 w 3311842"/>
                <a:gd name="connsiteY71" fmla="*/ 534352 h 534352"/>
                <a:gd name="connsiteX72" fmla="*/ 2025015 w 3311842"/>
                <a:gd name="connsiteY72" fmla="*/ 351472 h 534352"/>
                <a:gd name="connsiteX73" fmla="*/ 1947863 w 3311842"/>
                <a:gd name="connsiteY73" fmla="*/ 351472 h 534352"/>
                <a:gd name="connsiteX74" fmla="*/ 1947863 w 3311842"/>
                <a:gd name="connsiteY74" fmla="*/ 534352 h 534352"/>
                <a:gd name="connsiteX75" fmla="*/ 1829753 w 3311842"/>
                <a:gd name="connsiteY75" fmla="*/ 534352 h 534352"/>
                <a:gd name="connsiteX76" fmla="*/ 1829753 w 3311842"/>
                <a:gd name="connsiteY76" fmla="*/ 0 h 534352"/>
                <a:gd name="connsiteX77" fmla="*/ 2100263 w 3311842"/>
                <a:gd name="connsiteY77" fmla="*/ 0 h 534352"/>
                <a:gd name="connsiteX78" fmla="*/ 2213610 w 3311842"/>
                <a:gd name="connsiteY78" fmla="*/ 101917 h 534352"/>
                <a:gd name="connsiteX79" fmla="*/ 2213610 w 3311842"/>
                <a:gd name="connsiteY79" fmla="*/ 206692 h 534352"/>
                <a:gd name="connsiteX80" fmla="*/ 2172653 w 3311842"/>
                <a:gd name="connsiteY80" fmla="*/ 313372 h 534352"/>
                <a:gd name="connsiteX81" fmla="*/ 2172653 w 3311842"/>
                <a:gd name="connsiteY81" fmla="*/ 313372 h 534352"/>
                <a:gd name="connsiteX82" fmla="*/ 2097405 w 3311842"/>
                <a:gd name="connsiteY82" fmla="*/ 231457 h 534352"/>
                <a:gd name="connsiteX83" fmla="*/ 2097405 w 3311842"/>
                <a:gd name="connsiteY83" fmla="*/ 125730 h 534352"/>
                <a:gd name="connsiteX84" fmla="*/ 2079308 w 3311842"/>
                <a:gd name="connsiteY84" fmla="*/ 107632 h 534352"/>
                <a:gd name="connsiteX85" fmla="*/ 1948815 w 3311842"/>
                <a:gd name="connsiteY85" fmla="*/ 107632 h 534352"/>
                <a:gd name="connsiteX86" fmla="*/ 1948815 w 3311842"/>
                <a:gd name="connsiteY86" fmla="*/ 248602 h 534352"/>
                <a:gd name="connsiteX87" fmla="*/ 2079308 w 3311842"/>
                <a:gd name="connsiteY87" fmla="*/ 248602 h 534352"/>
                <a:gd name="connsiteX88" fmla="*/ 2097405 w 3311842"/>
                <a:gd name="connsiteY88" fmla="*/ 231457 h 534352"/>
                <a:gd name="connsiteX89" fmla="*/ 2097405 w 3311842"/>
                <a:gd name="connsiteY89" fmla="*/ 231457 h 534352"/>
                <a:gd name="connsiteX90" fmla="*/ 2636520 w 3311842"/>
                <a:gd name="connsiteY90" fmla="*/ 0 h 534352"/>
                <a:gd name="connsiteX91" fmla="*/ 2787968 w 3311842"/>
                <a:gd name="connsiteY91" fmla="*/ 0 h 534352"/>
                <a:gd name="connsiteX92" fmla="*/ 2787968 w 3311842"/>
                <a:gd name="connsiteY92" fmla="*/ 534352 h 534352"/>
                <a:gd name="connsiteX93" fmla="*/ 2675573 w 3311842"/>
                <a:gd name="connsiteY93" fmla="*/ 534352 h 534352"/>
                <a:gd name="connsiteX94" fmla="*/ 2675573 w 3311842"/>
                <a:gd name="connsiteY94" fmla="*/ 200977 h 534352"/>
                <a:gd name="connsiteX95" fmla="*/ 2560320 w 3311842"/>
                <a:gd name="connsiteY95" fmla="*/ 534352 h 534352"/>
                <a:gd name="connsiteX96" fmla="*/ 2526983 w 3311842"/>
                <a:gd name="connsiteY96" fmla="*/ 534352 h 534352"/>
                <a:gd name="connsiteX97" fmla="*/ 2411730 w 3311842"/>
                <a:gd name="connsiteY97" fmla="*/ 200977 h 534352"/>
                <a:gd name="connsiteX98" fmla="*/ 2411730 w 3311842"/>
                <a:gd name="connsiteY98" fmla="*/ 534352 h 534352"/>
                <a:gd name="connsiteX99" fmla="*/ 2303145 w 3311842"/>
                <a:gd name="connsiteY99" fmla="*/ 534352 h 534352"/>
                <a:gd name="connsiteX100" fmla="*/ 2303145 w 3311842"/>
                <a:gd name="connsiteY100" fmla="*/ 0 h 534352"/>
                <a:gd name="connsiteX101" fmla="*/ 2454593 w 3311842"/>
                <a:gd name="connsiteY101" fmla="*/ 0 h 534352"/>
                <a:gd name="connsiteX102" fmla="*/ 2546033 w 3311842"/>
                <a:gd name="connsiteY102" fmla="*/ 289560 h 534352"/>
                <a:gd name="connsiteX103" fmla="*/ 2636520 w 3311842"/>
                <a:gd name="connsiteY103" fmla="*/ 0 h 534352"/>
                <a:gd name="connsiteX104" fmla="*/ 2636520 w 3311842"/>
                <a:gd name="connsiteY104" fmla="*/ 0 h 534352"/>
                <a:gd name="connsiteX105" fmla="*/ 3311843 w 3311842"/>
                <a:gd name="connsiteY105" fmla="*/ 0 h 534352"/>
                <a:gd name="connsiteX106" fmla="*/ 3131820 w 3311842"/>
                <a:gd name="connsiteY106" fmla="*/ 329565 h 534352"/>
                <a:gd name="connsiteX107" fmla="*/ 3131820 w 3311842"/>
                <a:gd name="connsiteY107" fmla="*/ 533400 h 534352"/>
                <a:gd name="connsiteX108" fmla="*/ 3013710 w 3311842"/>
                <a:gd name="connsiteY108" fmla="*/ 533400 h 534352"/>
                <a:gd name="connsiteX109" fmla="*/ 3013710 w 3311842"/>
                <a:gd name="connsiteY109" fmla="*/ 330517 h 534352"/>
                <a:gd name="connsiteX110" fmla="*/ 2838450 w 3311842"/>
                <a:gd name="connsiteY110" fmla="*/ 0 h 534352"/>
                <a:gd name="connsiteX111" fmla="*/ 2975610 w 3311842"/>
                <a:gd name="connsiteY111" fmla="*/ 0 h 534352"/>
                <a:gd name="connsiteX112" fmla="*/ 3077528 w 3311842"/>
                <a:gd name="connsiteY112" fmla="*/ 206692 h 534352"/>
                <a:gd name="connsiteX113" fmla="*/ 3178493 w 3311842"/>
                <a:gd name="connsiteY113" fmla="*/ 0 h 534352"/>
                <a:gd name="connsiteX114" fmla="*/ 3311843 w 3311842"/>
                <a:gd name="connsiteY114" fmla="*/ 0 h 534352"/>
                <a:gd name="connsiteX115" fmla="*/ 3311843 w 3311842"/>
                <a:gd name="connsiteY115" fmla="*/ 0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311842" h="534352">
                  <a:moveTo>
                    <a:pt x="269558" y="0"/>
                  </a:moveTo>
                  <a:lnTo>
                    <a:pt x="385763" y="0"/>
                  </a:lnTo>
                  <a:lnTo>
                    <a:pt x="385763" y="422910"/>
                  </a:lnTo>
                  <a:cubicBezTo>
                    <a:pt x="385763" y="492442"/>
                    <a:pt x="337185" y="534352"/>
                    <a:pt x="265748" y="534352"/>
                  </a:cubicBezTo>
                  <a:lnTo>
                    <a:pt x="120015" y="534352"/>
                  </a:lnTo>
                  <a:cubicBezTo>
                    <a:pt x="47625" y="534352"/>
                    <a:pt x="0" y="492442"/>
                    <a:pt x="0" y="422910"/>
                  </a:cubicBezTo>
                  <a:lnTo>
                    <a:pt x="0" y="0"/>
                  </a:lnTo>
                  <a:lnTo>
                    <a:pt x="118110" y="0"/>
                  </a:lnTo>
                  <a:lnTo>
                    <a:pt x="118110" y="406717"/>
                  </a:lnTo>
                  <a:cubicBezTo>
                    <a:pt x="118110" y="416242"/>
                    <a:pt x="125730" y="424815"/>
                    <a:pt x="136208" y="424815"/>
                  </a:cubicBezTo>
                  <a:lnTo>
                    <a:pt x="252413" y="424815"/>
                  </a:lnTo>
                  <a:cubicBezTo>
                    <a:pt x="261938" y="424815"/>
                    <a:pt x="270510" y="417195"/>
                    <a:pt x="270510" y="406717"/>
                  </a:cubicBezTo>
                  <a:lnTo>
                    <a:pt x="270510" y="0"/>
                  </a:lnTo>
                  <a:close/>
                  <a:moveTo>
                    <a:pt x="433388" y="416242"/>
                  </a:moveTo>
                  <a:lnTo>
                    <a:pt x="549593" y="416242"/>
                  </a:lnTo>
                  <a:lnTo>
                    <a:pt x="549593" y="534352"/>
                  </a:lnTo>
                  <a:lnTo>
                    <a:pt x="433388" y="534352"/>
                  </a:lnTo>
                  <a:lnTo>
                    <a:pt x="433388" y="416242"/>
                  </a:lnTo>
                  <a:close/>
                  <a:moveTo>
                    <a:pt x="598170" y="98107"/>
                  </a:moveTo>
                  <a:cubicBezTo>
                    <a:pt x="598170" y="41910"/>
                    <a:pt x="639128" y="0"/>
                    <a:pt x="702945" y="0"/>
                  </a:cubicBezTo>
                  <a:lnTo>
                    <a:pt x="871538" y="0"/>
                  </a:lnTo>
                  <a:cubicBezTo>
                    <a:pt x="935355" y="0"/>
                    <a:pt x="976313" y="41910"/>
                    <a:pt x="976313" y="98107"/>
                  </a:cubicBezTo>
                  <a:lnTo>
                    <a:pt x="976313" y="176213"/>
                  </a:lnTo>
                  <a:lnTo>
                    <a:pt x="862965" y="176213"/>
                  </a:lnTo>
                  <a:lnTo>
                    <a:pt x="862965" y="120967"/>
                  </a:lnTo>
                  <a:cubicBezTo>
                    <a:pt x="862965" y="111442"/>
                    <a:pt x="855345" y="102870"/>
                    <a:pt x="844868" y="102870"/>
                  </a:cubicBezTo>
                  <a:lnTo>
                    <a:pt x="729615" y="102870"/>
                  </a:lnTo>
                  <a:cubicBezTo>
                    <a:pt x="719138" y="102870"/>
                    <a:pt x="711518" y="110490"/>
                    <a:pt x="711518" y="120967"/>
                  </a:cubicBezTo>
                  <a:lnTo>
                    <a:pt x="711518" y="170497"/>
                  </a:lnTo>
                  <a:cubicBezTo>
                    <a:pt x="711518" y="178117"/>
                    <a:pt x="715328" y="185738"/>
                    <a:pt x="727710" y="189547"/>
                  </a:cubicBezTo>
                  <a:lnTo>
                    <a:pt x="902018" y="240982"/>
                  </a:lnTo>
                  <a:cubicBezTo>
                    <a:pt x="961073" y="258127"/>
                    <a:pt x="976313" y="284797"/>
                    <a:pt x="976313" y="346710"/>
                  </a:cubicBezTo>
                  <a:lnTo>
                    <a:pt x="976313" y="436245"/>
                  </a:lnTo>
                  <a:cubicBezTo>
                    <a:pt x="976313" y="491490"/>
                    <a:pt x="935355" y="534352"/>
                    <a:pt x="872490" y="534352"/>
                  </a:cubicBezTo>
                  <a:lnTo>
                    <a:pt x="701040" y="534352"/>
                  </a:lnTo>
                  <a:cubicBezTo>
                    <a:pt x="638175" y="534352"/>
                    <a:pt x="597218" y="491490"/>
                    <a:pt x="597218" y="436245"/>
                  </a:cubicBezTo>
                  <a:lnTo>
                    <a:pt x="597218" y="349567"/>
                  </a:lnTo>
                  <a:lnTo>
                    <a:pt x="709613" y="349567"/>
                  </a:lnTo>
                  <a:lnTo>
                    <a:pt x="709613" y="413385"/>
                  </a:lnTo>
                  <a:cubicBezTo>
                    <a:pt x="709613" y="422910"/>
                    <a:pt x="717233" y="431482"/>
                    <a:pt x="727710" y="431482"/>
                  </a:cubicBezTo>
                  <a:lnTo>
                    <a:pt x="843915" y="431482"/>
                  </a:lnTo>
                  <a:cubicBezTo>
                    <a:pt x="854393" y="431482"/>
                    <a:pt x="862013" y="423863"/>
                    <a:pt x="862013" y="413385"/>
                  </a:cubicBezTo>
                  <a:lnTo>
                    <a:pt x="862013" y="358140"/>
                  </a:lnTo>
                  <a:cubicBezTo>
                    <a:pt x="862013" y="350520"/>
                    <a:pt x="856298" y="342900"/>
                    <a:pt x="845820" y="340042"/>
                  </a:cubicBezTo>
                  <a:lnTo>
                    <a:pt x="671513" y="288607"/>
                  </a:lnTo>
                  <a:cubicBezTo>
                    <a:pt x="612458" y="271463"/>
                    <a:pt x="597218" y="244792"/>
                    <a:pt x="597218" y="182880"/>
                  </a:cubicBezTo>
                  <a:lnTo>
                    <a:pt x="598170" y="98107"/>
                  </a:lnTo>
                  <a:lnTo>
                    <a:pt x="598170" y="98107"/>
                  </a:lnTo>
                  <a:close/>
                  <a:moveTo>
                    <a:pt x="1023938" y="416242"/>
                  </a:moveTo>
                  <a:lnTo>
                    <a:pt x="1140143" y="416242"/>
                  </a:lnTo>
                  <a:lnTo>
                    <a:pt x="1140143" y="534352"/>
                  </a:lnTo>
                  <a:lnTo>
                    <a:pt x="1023938" y="534352"/>
                  </a:lnTo>
                  <a:lnTo>
                    <a:pt x="1023938" y="416242"/>
                  </a:lnTo>
                  <a:close/>
                  <a:moveTo>
                    <a:pt x="1626870" y="444817"/>
                  </a:moveTo>
                  <a:lnTo>
                    <a:pt x="1439228" y="444817"/>
                  </a:lnTo>
                  <a:lnTo>
                    <a:pt x="1414463" y="534352"/>
                  </a:lnTo>
                  <a:lnTo>
                    <a:pt x="1293495" y="534352"/>
                  </a:lnTo>
                  <a:lnTo>
                    <a:pt x="1453515" y="0"/>
                  </a:lnTo>
                  <a:lnTo>
                    <a:pt x="1622108" y="0"/>
                  </a:lnTo>
                  <a:lnTo>
                    <a:pt x="1775460" y="534352"/>
                  </a:lnTo>
                  <a:lnTo>
                    <a:pt x="1652588" y="534352"/>
                  </a:lnTo>
                  <a:lnTo>
                    <a:pt x="1626870" y="444817"/>
                  </a:lnTo>
                  <a:lnTo>
                    <a:pt x="1626870" y="444817"/>
                  </a:lnTo>
                  <a:close/>
                  <a:moveTo>
                    <a:pt x="1598295" y="341947"/>
                  </a:moveTo>
                  <a:lnTo>
                    <a:pt x="1533525" y="104775"/>
                  </a:lnTo>
                  <a:lnTo>
                    <a:pt x="1467803" y="341947"/>
                  </a:lnTo>
                  <a:lnTo>
                    <a:pt x="1598295" y="341947"/>
                  </a:lnTo>
                  <a:lnTo>
                    <a:pt x="1598295" y="341947"/>
                  </a:lnTo>
                  <a:close/>
                  <a:moveTo>
                    <a:pt x="2172653" y="313372"/>
                  </a:moveTo>
                  <a:lnTo>
                    <a:pt x="2144078" y="337185"/>
                  </a:lnTo>
                  <a:lnTo>
                    <a:pt x="2238375" y="534352"/>
                  </a:lnTo>
                  <a:lnTo>
                    <a:pt x="2108835" y="534352"/>
                  </a:lnTo>
                  <a:lnTo>
                    <a:pt x="2025015" y="351472"/>
                  </a:lnTo>
                  <a:lnTo>
                    <a:pt x="1947863" y="351472"/>
                  </a:lnTo>
                  <a:lnTo>
                    <a:pt x="1947863" y="534352"/>
                  </a:lnTo>
                  <a:lnTo>
                    <a:pt x="1829753" y="534352"/>
                  </a:lnTo>
                  <a:lnTo>
                    <a:pt x="1829753" y="0"/>
                  </a:lnTo>
                  <a:lnTo>
                    <a:pt x="2100263" y="0"/>
                  </a:lnTo>
                  <a:cubicBezTo>
                    <a:pt x="2166938" y="0"/>
                    <a:pt x="2213610" y="40957"/>
                    <a:pt x="2213610" y="101917"/>
                  </a:cubicBezTo>
                  <a:lnTo>
                    <a:pt x="2213610" y="206692"/>
                  </a:lnTo>
                  <a:cubicBezTo>
                    <a:pt x="2214563" y="260032"/>
                    <a:pt x="2208848" y="282892"/>
                    <a:pt x="2172653" y="313372"/>
                  </a:cubicBezTo>
                  <a:lnTo>
                    <a:pt x="2172653" y="313372"/>
                  </a:lnTo>
                  <a:close/>
                  <a:moveTo>
                    <a:pt x="2097405" y="231457"/>
                  </a:moveTo>
                  <a:lnTo>
                    <a:pt x="2097405" y="125730"/>
                  </a:lnTo>
                  <a:cubicBezTo>
                    <a:pt x="2097405" y="116205"/>
                    <a:pt x="2089785" y="107632"/>
                    <a:pt x="2079308" y="107632"/>
                  </a:cubicBezTo>
                  <a:lnTo>
                    <a:pt x="1948815" y="107632"/>
                  </a:lnTo>
                  <a:lnTo>
                    <a:pt x="1948815" y="248602"/>
                  </a:lnTo>
                  <a:lnTo>
                    <a:pt x="2079308" y="248602"/>
                  </a:lnTo>
                  <a:cubicBezTo>
                    <a:pt x="2089785" y="248602"/>
                    <a:pt x="2097405" y="240982"/>
                    <a:pt x="2097405" y="231457"/>
                  </a:cubicBezTo>
                  <a:lnTo>
                    <a:pt x="2097405" y="231457"/>
                  </a:lnTo>
                  <a:close/>
                  <a:moveTo>
                    <a:pt x="2636520" y="0"/>
                  </a:moveTo>
                  <a:lnTo>
                    <a:pt x="2787968" y="0"/>
                  </a:lnTo>
                  <a:lnTo>
                    <a:pt x="2787968" y="534352"/>
                  </a:lnTo>
                  <a:lnTo>
                    <a:pt x="2675573" y="534352"/>
                  </a:lnTo>
                  <a:lnTo>
                    <a:pt x="2675573" y="200977"/>
                  </a:lnTo>
                  <a:lnTo>
                    <a:pt x="2560320" y="534352"/>
                  </a:lnTo>
                  <a:lnTo>
                    <a:pt x="2526983" y="534352"/>
                  </a:lnTo>
                  <a:lnTo>
                    <a:pt x="2411730" y="200977"/>
                  </a:lnTo>
                  <a:lnTo>
                    <a:pt x="2411730" y="534352"/>
                  </a:lnTo>
                  <a:lnTo>
                    <a:pt x="2303145" y="534352"/>
                  </a:lnTo>
                  <a:lnTo>
                    <a:pt x="2303145" y="0"/>
                  </a:lnTo>
                  <a:lnTo>
                    <a:pt x="2454593" y="0"/>
                  </a:lnTo>
                  <a:lnTo>
                    <a:pt x="2546033" y="289560"/>
                  </a:lnTo>
                  <a:lnTo>
                    <a:pt x="2636520" y="0"/>
                  </a:lnTo>
                  <a:lnTo>
                    <a:pt x="2636520" y="0"/>
                  </a:lnTo>
                  <a:close/>
                  <a:moveTo>
                    <a:pt x="3311843" y="0"/>
                  </a:moveTo>
                  <a:lnTo>
                    <a:pt x="3131820" y="329565"/>
                  </a:lnTo>
                  <a:lnTo>
                    <a:pt x="3131820" y="533400"/>
                  </a:lnTo>
                  <a:lnTo>
                    <a:pt x="3013710" y="533400"/>
                  </a:lnTo>
                  <a:lnTo>
                    <a:pt x="3013710" y="330517"/>
                  </a:lnTo>
                  <a:lnTo>
                    <a:pt x="2838450" y="0"/>
                  </a:lnTo>
                  <a:lnTo>
                    <a:pt x="2975610" y="0"/>
                  </a:lnTo>
                  <a:lnTo>
                    <a:pt x="3077528" y="206692"/>
                  </a:lnTo>
                  <a:lnTo>
                    <a:pt x="3178493" y="0"/>
                  </a:lnTo>
                  <a:lnTo>
                    <a:pt x="3311843" y="0"/>
                  </a:lnTo>
                  <a:lnTo>
                    <a:pt x="3311843" y="0"/>
                  </a:lnTo>
                  <a:close/>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2D3B345-2538-A11D-6F69-D9214EF809FF}"/>
                </a:ext>
              </a:extLst>
            </p:cNvPr>
            <p:cNvSpPr/>
            <p:nvPr/>
          </p:nvSpPr>
          <p:spPr>
            <a:xfrm>
              <a:off x="4589087" y="1362075"/>
              <a:ext cx="3221355" cy="3064192"/>
            </a:xfrm>
            <a:custGeom>
              <a:avLst/>
              <a:gdLst>
                <a:gd name="connsiteX0" fmla="*/ 3221355 w 3221355"/>
                <a:gd name="connsiteY0" fmla="*/ 1170623 h 3064192"/>
                <a:gd name="connsiteX1" fmla="*/ 1990725 w 3221355"/>
                <a:gd name="connsiteY1" fmla="*/ 1170623 h 3064192"/>
                <a:gd name="connsiteX2" fmla="*/ 1610678 w 3221355"/>
                <a:gd name="connsiteY2" fmla="*/ 0 h 3064192"/>
                <a:gd name="connsiteX3" fmla="*/ 1230630 w 3221355"/>
                <a:gd name="connsiteY3" fmla="*/ 1170623 h 3064192"/>
                <a:gd name="connsiteX4" fmla="*/ 0 w 3221355"/>
                <a:gd name="connsiteY4" fmla="*/ 1170623 h 3064192"/>
                <a:gd name="connsiteX5" fmla="*/ 995363 w 3221355"/>
                <a:gd name="connsiteY5" fmla="*/ 1893570 h 3064192"/>
                <a:gd name="connsiteX6" fmla="*/ 615315 w 3221355"/>
                <a:gd name="connsiteY6" fmla="*/ 3064193 h 3064192"/>
                <a:gd name="connsiteX7" fmla="*/ 1610678 w 3221355"/>
                <a:gd name="connsiteY7" fmla="*/ 2341245 h 3064192"/>
                <a:gd name="connsiteX8" fmla="*/ 2606040 w 3221355"/>
                <a:gd name="connsiteY8" fmla="*/ 3064193 h 3064192"/>
                <a:gd name="connsiteX9" fmla="*/ 2225993 w 3221355"/>
                <a:gd name="connsiteY9" fmla="*/ 1893570 h 3064192"/>
                <a:gd name="connsiteX10" fmla="*/ 3221355 w 3221355"/>
                <a:gd name="connsiteY10" fmla="*/ 1170623 h 3064192"/>
                <a:gd name="connsiteX11" fmla="*/ 3221355 w 3221355"/>
                <a:gd name="connsiteY11" fmla="*/ 1170623 h 3064192"/>
                <a:gd name="connsiteX12" fmla="*/ 1610678 w 3221355"/>
                <a:gd name="connsiteY12" fmla="*/ 1981200 h 3064192"/>
                <a:gd name="connsiteX13" fmla="*/ 1167765 w 3221355"/>
                <a:gd name="connsiteY13" fmla="*/ 2303145 h 3064192"/>
                <a:gd name="connsiteX14" fmla="*/ 1337310 w 3221355"/>
                <a:gd name="connsiteY14" fmla="*/ 1782128 h 3064192"/>
                <a:gd name="connsiteX15" fmla="*/ 894398 w 3221355"/>
                <a:gd name="connsiteY15" fmla="*/ 1460183 h 3064192"/>
                <a:gd name="connsiteX16" fmla="*/ 1442085 w 3221355"/>
                <a:gd name="connsiteY16" fmla="*/ 1460183 h 3064192"/>
                <a:gd name="connsiteX17" fmla="*/ 1611630 w 3221355"/>
                <a:gd name="connsiteY17" fmla="*/ 939165 h 3064192"/>
                <a:gd name="connsiteX18" fmla="*/ 1781175 w 3221355"/>
                <a:gd name="connsiteY18" fmla="*/ 1460183 h 3064192"/>
                <a:gd name="connsiteX19" fmla="*/ 2328863 w 3221355"/>
                <a:gd name="connsiteY19" fmla="*/ 1460183 h 3064192"/>
                <a:gd name="connsiteX20" fmla="*/ 1885950 w 3221355"/>
                <a:gd name="connsiteY20" fmla="*/ 1782128 h 3064192"/>
                <a:gd name="connsiteX21" fmla="*/ 2055495 w 3221355"/>
                <a:gd name="connsiteY21" fmla="*/ 2303145 h 3064192"/>
                <a:gd name="connsiteX22" fmla="*/ 1610678 w 3221355"/>
                <a:gd name="connsiteY22" fmla="*/ 1981200 h 3064192"/>
                <a:gd name="connsiteX23" fmla="*/ 1610678 w 3221355"/>
                <a:gd name="connsiteY23" fmla="*/ 1981200 h 30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1355" h="3064192">
                  <a:moveTo>
                    <a:pt x="3221355" y="1170623"/>
                  </a:moveTo>
                  <a:lnTo>
                    <a:pt x="1990725" y="1170623"/>
                  </a:lnTo>
                  <a:lnTo>
                    <a:pt x="1610678" y="0"/>
                  </a:lnTo>
                  <a:lnTo>
                    <a:pt x="1230630" y="1170623"/>
                  </a:lnTo>
                  <a:lnTo>
                    <a:pt x="0" y="1170623"/>
                  </a:lnTo>
                  <a:lnTo>
                    <a:pt x="995363" y="1893570"/>
                  </a:lnTo>
                  <a:lnTo>
                    <a:pt x="615315" y="3064193"/>
                  </a:lnTo>
                  <a:lnTo>
                    <a:pt x="1610678" y="2341245"/>
                  </a:lnTo>
                  <a:lnTo>
                    <a:pt x="2606040" y="3064193"/>
                  </a:lnTo>
                  <a:lnTo>
                    <a:pt x="2225993" y="1893570"/>
                  </a:lnTo>
                  <a:lnTo>
                    <a:pt x="3221355" y="1170623"/>
                  </a:lnTo>
                  <a:lnTo>
                    <a:pt x="3221355" y="1170623"/>
                  </a:lnTo>
                  <a:close/>
                  <a:moveTo>
                    <a:pt x="1610678" y="1981200"/>
                  </a:moveTo>
                  <a:lnTo>
                    <a:pt x="1167765" y="2303145"/>
                  </a:lnTo>
                  <a:lnTo>
                    <a:pt x="1337310" y="1782128"/>
                  </a:lnTo>
                  <a:lnTo>
                    <a:pt x="894398" y="1460183"/>
                  </a:lnTo>
                  <a:lnTo>
                    <a:pt x="1442085" y="1460183"/>
                  </a:lnTo>
                  <a:lnTo>
                    <a:pt x="1611630" y="939165"/>
                  </a:lnTo>
                  <a:lnTo>
                    <a:pt x="1781175" y="1460183"/>
                  </a:lnTo>
                  <a:lnTo>
                    <a:pt x="2328863" y="1460183"/>
                  </a:lnTo>
                  <a:lnTo>
                    <a:pt x="1885950" y="1782128"/>
                  </a:lnTo>
                  <a:lnTo>
                    <a:pt x="2055495" y="2303145"/>
                  </a:lnTo>
                  <a:lnTo>
                    <a:pt x="1610678" y="1981200"/>
                  </a:lnTo>
                  <a:lnTo>
                    <a:pt x="1610678" y="1981200"/>
                  </a:lnTo>
                  <a:close/>
                </a:path>
              </a:pathLst>
            </a:custGeom>
            <a:solidFill>
              <a:srgbClr val="FFCC0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31709339"/>
      </p:ext>
    </p:extLst>
  </p:cSld>
  <p:clrMap bg1="lt1" tx1="dk1" bg2="lt2" tx2="dk2" accent1="accent1" accent2="accent2" accent3="accent3" accent4="accent4" accent5="accent5" accent6="accent6" hlink="hlink" folHlink="folHlink"/>
  <p:sldLayoutIdLst>
    <p:sldLayoutId id="2147483812" r:id="rId1"/>
    <p:sldLayoutId id="2147483831" r:id="rId2"/>
    <p:sldLayoutId id="2147483707" r:id="rId3"/>
    <p:sldLayoutId id="2147483823" r:id="rId4"/>
    <p:sldLayoutId id="2147483825" r:id="rId5"/>
    <p:sldLayoutId id="2147483824" r:id="rId6"/>
    <p:sldLayoutId id="2147483833" r:id="rId7"/>
    <p:sldLayoutId id="2147483834" r:id="rId8"/>
    <p:sldLayoutId id="2147483822" r:id="rId9"/>
    <p:sldLayoutId id="2147483835" r:id="rId10"/>
    <p:sldLayoutId id="2147483821" r:id="rId11"/>
    <p:sldLayoutId id="2147483813" r:id="rId12"/>
    <p:sldLayoutId id="2147483816" r:id="rId13"/>
    <p:sldLayoutId id="2147483836" r:id="rId14"/>
    <p:sldLayoutId id="2147483837" r:id="rId15"/>
    <p:sldLayoutId id="2147483838" r:id="rId16"/>
  </p:sldLayoutIdLst>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lang="en-US" sz="2800" b="1" kern="1200" dirty="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2800" b="1">
          <a:solidFill>
            <a:srgbClr val="7F7F73"/>
          </a:solidFill>
          <a:latin typeface="Arial" panose="020B0604020202020204" pitchFamily="34" charset="0"/>
          <a:cs typeface="Arial" panose="020B0604020202020204" pitchFamily="34" charset="0"/>
        </a:defRPr>
      </a:lvl9pPr>
    </p:titleStyle>
    <p:bodyStyle>
      <a:lvl1pPr marL="227013" indent="-227013" algn="l" rtl="0" eaLnBrk="1" fontAlgn="base" hangingPunct="1">
        <a:lnSpc>
          <a:spcPct val="90000"/>
        </a:lnSpc>
        <a:spcBef>
          <a:spcPts val="1000"/>
        </a:spcBef>
        <a:spcAft>
          <a:spcPct val="0"/>
        </a:spcAft>
        <a:buFont typeface="Arial" panose="020B0604020202020204" pitchFamily="34" charset="0"/>
        <a:buChar char="•"/>
        <a:defRPr lang="en-US" sz="2400" b="1" kern="1200" dirty="0">
          <a:solidFill>
            <a:schemeClr val="tx1"/>
          </a:solidFill>
          <a:latin typeface="Arial" panose="020B0604020202020204" pitchFamily="34" charset="0"/>
          <a:ea typeface="+mn-ea"/>
          <a:cs typeface="Arial" panose="020B0604020202020204" pitchFamily="34" charset="0"/>
        </a:defRPr>
      </a:lvl1pPr>
      <a:lvl2pPr marL="625475" indent="-280988"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2383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3325" indent="-173038"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1198563"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hyperlink" Target="mailto:daphne.a.henry.civ@mail.mi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dau.edu/sites/default/files/Migrated/ToolAttachments/Diminishing-Manufacturing-Sources-and-Material-Shortages-%28DMSMS%29-Guidebook-%28SD-22%29.pdf"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8427946"/>
              </p:ext>
            </p:extLst>
          </p:nvPr>
        </p:nvGraphicFramePr>
        <p:xfrm>
          <a:off x="6199445" y="2227618"/>
          <a:ext cx="5863180" cy="1261837"/>
        </p:xfrm>
        <a:graphic>
          <a:graphicData uri="http://schemas.openxmlformats.org/drawingml/2006/table">
            <a:tbl>
              <a:tblPr firstRow="1" bandRow="1">
                <a:tableStyleId>{5C22544A-7EE6-4342-B048-85BDC9FD1C3A}</a:tableStyleId>
              </a:tblPr>
              <a:tblGrid>
                <a:gridCol w="5863180">
                  <a:extLst>
                    <a:ext uri="{9D8B030D-6E8A-4147-A177-3AD203B41FA5}">
                      <a16:colId xmlns:a16="http://schemas.microsoft.com/office/drawing/2014/main" val="20000"/>
                    </a:ext>
                  </a:extLst>
                </a:gridCol>
              </a:tblGrid>
              <a:tr h="790349">
                <a:tc>
                  <a:txBody>
                    <a:bodyPr/>
                    <a:lstStyle/>
                    <a:p>
                      <a:pPr marL="0" marR="0" lvl="0" indent="0" algn="l" defTabSz="712614" rtl="0" eaLnBrk="1" fontAlgn="auto" latinLnBrk="0" hangingPunct="1">
                        <a:lnSpc>
                          <a:spcPct val="100000"/>
                        </a:lnSpc>
                        <a:spcBef>
                          <a:spcPts val="0"/>
                        </a:spcBef>
                        <a:spcAft>
                          <a:spcPts val="0"/>
                        </a:spcAft>
                        <a:buClrTx/>
                        <a:buSzTx/>
                        <a:buFontTx/>
                        <a:buNone/>
                        <a:tabLst/>
                        <a:defRPr/>
                      </a:pPr>
                      <a:r>
                        <a:rPr lang="en-US" altLang="en-US" sz="800" b="1">
                          <a:solidFill>
                            <a:schemeClr val="tx1"/>
                          </a:solidFill>
                        </a:rPr>
                        <a:t>6 - Fielding Plan (Method)/Schedule:</a:t>
                      </a:r>
                      <a:endParaRPr lang="en-US" sz="600">
                        <a:solidFill>
                          <a:schemeClr val="tx1"/>
                        </a:solidFill>
                      </a:endParaRPr>
                    </a:p>
                    <a:p>
                      <a:pPr marL="67509" indent="-67509" defTabSz="712614">
                        <a:buFontTx/>
                        <a:buChar char="-"/>
                        <a:defRPr/>
                      </a:pPr>
                      <a:r>
                        <a:rPr lang="en-US" altLang="en-US" sz="800" b="0">
                          <a:solidFill>
                            <a:schemeClr val="tx1"/>
                          </a:solidFill>
                        </a:rPr>
                        <a:t>Method of Change:  The</a:t>
                      </a:r>
                      <a:r>
                        <a:rPr lang="en-US" altLang="en-US" sz="800" b="0" baseline="0">
                          <a:solidFill>
                            <a:schemeClr val="tx1"/>
                          </a:solidFill>
                        </a:rPr>
                        <a:t> response </a:t>
                      </a:r>
                      <a:r>
                        <a:rPr lang="en-US" altLang="en-US" sz="800" b="0">
                          <a:solidFill>
                            <a:schemeClr val="tx1"/>
                          </a:solidFill>
                        </a:rPr>
                        <a:t>is often ECP</a:t>
                      </a:r>
                      <a:r>
                        <a:rPr lang="en-US" altLang="en-US" sz="800" b="0" baseline="0">
                          <a:solidFill>
                            <a:schemeClr val="tx1"/>
                          </a:solidFill>
                        </a:rPr>
                        <a:t> for OBS Projects.  If ECP, Include expected approval timeframe (e.g. months after receipt of funding).</a:t>
                      </a:r>
                      <a:endParaRPr lang="en-US" altLang="en-US" sz="800" b="0">
                        <a:solidFill>
                          <a:schemeClr val="tx1"/>
                        </a:solidFill>
                      </a:endParaRPr>
                    </a:p>
                    <a:p>
                      <a:pPr marL="67509" indent="-67509" defTabSz="712614">
                        <a:buFontTx/>
                        <a:buChar char="-"/>
                        <a:defRPr/>
                      </a:pPr>
                      <a:r>
                        <a:rPr lang="en-US" altLang="en-US" sz="800" b="0">
                          <a:solidFill>
                            <a:schemeClr val="tx1"/>
                          </a:solidFill>
                        </a:rPr>
                        <a:t>Fielding Strategy:</a:t>
                      </a:r>
                      <a:r>
                        <a:rPr lang="en-US" altLang="en-US" sz="800" b="0" baseline="0">
                          <a:solidFill>
                            <a:schemeClr val="tx1"/>
                          </a:solidFill>
                        </a:rPr>
                        <a:t> Typical responses: Attrition or</a:t>
                      </a:r>
                      <a:r>
                        <a:rPr lang="en-US" sz="800" b="0">
                          <a:solidFill>
                            <a:schemeClr val="tx1"/>
                          </a:solidFill>
                        </a:rPr>
                        <a:t> New Production Cut-in Start Date</a:t>
                      </a:r>
                    </a:p>
                    <a:p>
                      <a:pPr marL="67509" indent="-67509" defTabSz="712614">
                        <a:buFontTx/>
                        <a:buChar char="-"/>
                        <a:defRPr/>
                      </a:pPr>
                      <a:endParaRPr lang="en-US" sz="400" b="0">
                        <a:solidFill>
                          <a:schemeClr val="tx1"/>
                        </a:solidFill>
                      </a:endParaRPr>
                    </a:p>
                    <a:p>
                      <a:pPr marL="0" indent="0" defTabSz="712614">
                        <a:buFontTx/>
                        <a:buNone/>
                        <a:defRPr/>
                      </a:pPr>
                      <a:r>
                        <a:rPr lang="en-US" altLang="en-US" sz="800" b="1">
                          <a:solidFill>
                            <a:schemeClr val="tx1"/>
                          </a:solidFill>
                        </a:rPr>
                        <a:t>7</a:t>
                      </a:r>
                      <a:r>
                        <a:rPr lang="en-US" altLang="en-US" sz="800" b="1" baseline="0">
                          <a:solidFill>
                            <a:schemeClr val="tx1"/>
                          </a:solidFill>
                        </a:rPr>
                        <a:t> - </a:t>
                      </a:r>
                      <a:r>
                        <a:rPr lang="en-US" altLang="en-US" sz="800" b="1">
                          <a:solidFill>
                            <a:schemeClr val="tx1"/>
                          </a:solidFill>
                        </a:rPr>
                        <a:t>Pre-Award Survey Date:  </a:t>
                      </a:r>
                      <a:endParaRPr lang="en-US" sz="600" b="0">
                        <a:solidFill>
                          <a:schemeClr val="tx1"/>
                        </a:solidFill>
                      </a:endParaRPr>
                    </a:p>
                  </a:txBody>
                  <a:tcPr marL="85725" marR="85725" marT="42863" marB="42863">
                    <a:noFill/>
                  </a:tcPr>
                </a:tc>
                <a:extLst>
                  <a:ext uri="{0D108BD9-81ED-4DB2-BD59-A6C34878D82A}">
                    <a16:rowId xmlns:a16="http://schemas.microsoft.com/office/drawing/2014/main" val="10000"/>
                  </a:ext>
                </a:extLst>
              </a:tr>
              <a:tr h="471488">
                <a:tc>
                  <a:txBody>
                    <a:bodyPr/>
                    <a:lstStyle/>
                    <a:p>
                      <a:pPr marL="0" marR="0" lvl="0" indent="0" algn="l" defTabSz="960196" rtl="0" eaLnBrk="1" fontAlgn="auto" latinLnBrk="0" hangingPunct="1">
                        <a:lnSpc>
                          <a:spcPct val="100000"/>
                        </a:lnSpc>
                        <a:spcBef>
                          <a:spcPts val="0"/>
                        </a:spcBef>
                        <a:spcAft>
                          <a:spcPts val="0"/>
                        </a:spcAft>
                        <a:buClrTx/>
                        <a:buSzTx/>
                        <a:buFontTx/>
                        <a:buNone/>
                        <a:tabLst/>
                        <a:defRPr/>
                      </a:pPr>
                      <a:r>
                        <a:rPr lang="en-US" altLang="en-US" sz="800" b="1">
                          <a:solidFill>
                            <a:schemeClr val="tx1"/>
                          </a:solidFill>
                        </a:rPr>
                        <a:t>8 - LCMC/PMO Endorsement Status:   </a:t>
                      </a:r>
                      <a:r>
                        <a:rPr lang="en-US" altLang="en-US" sz="800">
                          <a:solidFill>
                            <a:schemeClr val="tx1"/>
                          </a:solidFill>
                        </a:rPr>
                        <a:t> </a:t>
                      </a:r>
                      <a:endParaRPr lang="en-US" altLang="en-US" sz="600">
                        <a:solidFill>
                          <a:schemeClr val="tx1"/>
                        </a:solidFill>
                      </a:endParaRPr>
                    </a:p>
                    <a:p>
                      <a:r>
                        <a:rPr lang="en-US" altLang="en-US" sz="800">
                          <a:solidFill>
                            <a:schemeClr val="tx1"/>
                          </a:solidFill>
                        </a:rPr>
                        <a:t>- Level of LCMC/PMO endorsement:</a:t>
                      </a:r>
                      <a:r>
                        <a:rPr lang="en-US" altLang="en-US" sz="800" baseline="0">
                          <a:solidFill>
                            <a:schemeClr val="tx1"/>
                          </a:solidFill>
                        </a:rPr>
                        <a:t> Name &amp; Title of Endorsee(s)</a:t>
                      </a:r>
                      <a:endParaRPr lang="en-US" altLang="en-US" sz="800">
                        <a:solidFill>
                          <a:schemeClr val="tx1"/>
                        </a:solidFill>
                      </a:endParaRPr>
                    </a:p>
                    <a:p>
                      <a:r>
                        <a:rPr lang="en-US" altLang="en-US" sz="800">
                          <a:solidFill>
                            <a:schemeClr val="tx1"/>
                          </a:solidFill>
                        </a:rPr>
                        <a:t>- Date of Last Internal </a:t>
                      </a:r>
                      <a:r>
                        <a:rPr lang="en-US" altLang="en-US" sz="800" b="1">
                          <a:solidFill>
                            <a:schemeClr val="tx1"/>
                          </a:solidFill>
                        </a:rPr>
                        <a:t>Quarterly</a:t>
                      </a:r>
                      <a:r>
                        <a:rPr lang="en-US" altLang="en-US" sz="800">
                          <a:solidFill>
                            <a:schemeClr val="tx1"/>
                          </a:solidFill>
                        </a:rPr>
                        <a:t> LCMC/PMO Review: Review</a:t>
                      </a:r>
                      <a:r>
                        <a:rPr lang="en-US" altLang="en-US" sz="800" baseline="0">
                          <a:solidFill>
                            <a:schemeClr val="tx1"/>
                          </a:solidFill>
                        </a:rPr>
                        <a:t> Date</a:t>
                      </a:r>
                      <a:endParaRPr lang="en-US" sz="800">
                        <a:solidFill>
                          <a:schemeClr val="tx1"/>
                        </a:solidFill>
                      </a:endParaRPr>
                    </a:p>
                  </a:txBody>
                  <a:tcPr marL="85725" marR="85725" marT="42863" marB="42863">
                    <a:no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71121990"/>
              </p:ext>
            </p:extLst>
          </p:nvPr>
        </p:nvGraphicFramePr>
        <p:xfrm>
          <a:off x="222046" y="2636675"/>
          <a:ext cx="5980645" cy="2997997"/>
        </p:xfrm>
        <a:graphic>
          <a:graphicData uri="http://schemas.openxmlformats.org/drawingml/2006/table">
            <a:tbl>
              <a:tblPr firstRow="1" bandRow="1">
                <a:tableStyleId>{5C22544A-7EE6-4342-B048-85BDC9FD1C3A}</a:tableStyleId>
              </a:tblPr>
              <a:tblGrid>
                <a:gridCol w="3321658">
                  <a:extLst>
                    <a:ext uri="{9D8B030D-6E8A-4147-A177-3AD203B41FA5}">
                      <a16:colId xmlns:a16="http://schemas.microsoft.com/office/drawing/2014/main" val="20000"/>
                    </a:ext>
                  </a:extLst>
                </a:gridCol>
                <a:gridCol w="2658987">
                  <a:extLst>
                    <a:ext uri="{9D8B030D-6E8A-4147-A177-3AD203B41FA5}">
                      <a16:colId xmlns:a16="http://schemas.microsoft.com/office/drawing/2014/main" val="20001"/>
                    </a:ext>
                  </a:extLst>
                </a:gridCol>
              </a:tblGrid>
              <a:tr h="222791">
                <a:tc gridSpan="2">
                  <a:txBody>
                    <a:bodyPr/>
                    <a:lstStyle/>
                    <a:p>
                      <a:pPr algn="l"/>
                      <a:r>
                        <a:rPr lang="en-US" altLang="en-US" sz="800" b="1">
                          <a:solidFill>
                            <a:schemeClr val="tx1"/>
                          </a:solidFill>
                        </a:rPr>
                        <a:t>3 - Description of proposed project/solution: </a:t>
                      </a:r>
                      <a:endParaRPr lang="en-US" sz="800" b="1">
                        <a:solidFill>
                          <a:schemeClr val="tx1"/>
                        </a:solidFill>
                      </a:endParaRPr>
                    </a:p>
                  </a:txBody>
                  <a:tcPr marL="85725" marR="85725" marT="42863" marB="42863">
                    <a:noFill/>
                  </a:tcPr>
                </a:tc>
                <a:tc hMerge="1">
                  <a:txBody>
                    <a:bodyPr/>
                    <a:lstStyle/>
                    <a:p>
                      <a:pPr algn="ctr"/>
                      <a:endParaRPr lang="en-US" sz="900" b="1">
                        <a:solidFill>
                          <a:schemeClr val="tx1"/>
                        </a:solidFill>
                      </a:endParaRPr>
                    </a:p>
                  </a:txBody>
                  <a:tcPr/>
                </a:tc>
                <a:extLst>
                  <a:ext uri="{0D108BD9-81ED-4DB2-BD59-A6C34878D82A}">
                    <a16:rowId xmlns:a16="http://schemas.microsoft.com/office/drawing/2014/main" val="10000"/>
                  </a:ext>
                </a:extLst>
              </a:tr>
              <a:tr h="1409414">
                <a:tc gridSpan="2">
                  <a:txBody>
                    <a:bodyPr/>
                    <a:lstStyle/>
                    <a:p>
                      <a:pPr marL="0" indent="0" algn="l">
                        <a:buFontTx/>
                        <a:buNone/>
                      </a:pPr>
                      <a:r>
                        <a:rPr lang="en-US" altLang="en-US" sz="800">
                          <a:solidFill>
                            <a:schemeClr val="tx1"/>
                          </a:solidFill>
                        </a:rPr>
                        <a:t>-</a:t>
                      </a:r>
                      <a:r>
                        <a:rPr lang="en-US" altLang="en-US" sz="800" baseline="0">
                          <a:solidFill>
                            <a:schemeClr val="tx1"/>
                          </a:solidFill>
                        </a:rPr>
                        <a:t>  Clearly describe the proposed solution &amp; provide rationale detailing why it is the best Solution/Course of Action (COA) to mitigate the identified problem in Section 2 above. </a:t>
                      </a:r>
                      <a:r>
                        <a:rPr lang="en-US" altLang="en-US" sz="800" b="0" baseline="0">
                          <a:solidFill>
                            <a:schemeClr val="tx1"/>
                          </a:solidFill>
                        </a:rPr>
                        <a:t>The completed Analysis of Alternatives (AoA) should be the basis for the selected COA rationale. </a:t>
                      </a:r>
                      <a:r>
                        <a:rPr lang="en-US" altLang="en-US" sz="800" baseline="0">
                          <a:solidFill>
                            <a:schemeClr val="tx1"/>
                          </a:solidFill>
                        </a:rPr>
                        <a:t> </a:t>
                      </a:r>
                      <a:endParaRPr lang="en-US" altLang="en-US" sz="800" b="1">
                        <a:solidFill>
                          <a:schemeClr val="tx1"/>
                        </a:solidFill>
                      </a:endParaRPr>
                    </a:p>
                    <a:p>
                      <a:endParaRPr lang="en-US" altLang="en-US" sz="800" b="1">
                        <a:solidFill>
                          <a:schemeClr val="tx1"/>
                        </a:solidFill>
                      </a:endParaRPr>
                    </a:p>
                    <a:p>
                      <a:r>
                        <a:rPr lang="en-US" altLang="en-US" sz="800" b="1">
                          <a:solidFill>
                            <a:schemeClr val="tx1"/>
                          </a:solidFill>
                        </a:rPr>
                        <a:t>Risk</a:t>
                      </a:r>
                      <a:r>
                        <a:rPr lang="en-US" altLang="en-US" sz="800" b="1" baseline="0">
                          <a:solidFill>
                            <a:schemeClr val="tx1"/>
                          </a:solidFill>
                        </a:rPr>
                        <a:t>s: </a:t>
                      </a:r>
                    </a:p>
                    <a:p>
                      <a:pPr marL="228600" indent="-228600">
                        <a:buAutoNum type="arabicParenBoth"/>
                      </a:pPr>
                      <a:r>
                        <a:rPr lang="en-US" altLang="en-US" sz="800" b="0" baseline="0">
                          <a:solidFill>
                            <a:schemeClr val="tx1"/>
                          </a:solidFill>
                        </a:rPr>
                        <a:t>Detail Assessed Risk Level (Low, Med, or High), including rationale, for the Proposed Project Solution.  </a:t>
                      </a:r>
                    </a:p>
                    <a:p>
                      <a:pPr marL="228600" indent="-228600">
                        <a:buAutoNum type="arabicParenBoth"/>
                      </a:pPr>
                      <a:r>
                        <a:rPr lang="en-US" altLang="en-US" sz="800" b="0" baseline="0">
                          <a:solidFill>
                            <a:schemeClr val="tx1"/>
                          </a:solidFill>
                        </a:rPr>
                        <a:t>Detail Supply Availability or Readiness Risks / Impacts if the project is not funded. </a:t>
                      </a:r>
                      <a:r>
                        <a:rPr lang="en-US" altLang="en-US" sz="800" b="1" baseline="0">
                          <a:solidFill>
                            <a:schemeClr val="tx1"/>
                          </a:solidFill>
                        </a:rPr>
                        <a:t> </a:t>
                      </a:r>
                      <a:endParaRPr lang="en-US" altLang="en-US" sz="800" b="1">
                        <a:solidFill>
                          <a:schemeClr val="tx1"/>
                        </a:solidFill>
                        <a:latin typeface="Arial" panose="020B0604020202020204" pitchFamily="34" charset="0"/>
                        <a:cs typeface="Arial" panose="020B0604020202020204" pitchFamily="34" charset="0"/>
                      </a:endParaRPr>
                    </a:p>
                    <a:p>
                      <a:endParaRPr lang="en-US" altLang="en-US" sz="500" b="1">
                        <a:solidFill>
                          <a:schemeClr val="tx1"/>
                        </a:solidFill>
                      </a:endParaRPr>
                    </a:p>
                    <a:p>
                      <a:pPr marL="0" marR="0" lvl="0" indent="0" algn="l" defTabSz="960196" rtl="0" eaLnBrk="1" fontAlgn="auto" latinLnBrk="0" hangingPunct="1">
                        <a:lnSpc>
                          <a:spcPct val="100000"/>
                        </a:lnSpc>
                        <a:spcBef>
                          <a:spcPts val="0"/>
                        </a:spcBef>
                        <a:spcAft>
                          <a:spcPts val="0"/>
                        </a:spcAft>
                        <a:buClrTx/>
                        <a:buSzTx/>
                        <a:buFontTx/>
                        <a:buNone/>
                        <a:tabLst/>
                        <a:defRPr/>
                      </a:pPr>
                      <a:r>
                        <a:rPr lang="en-US" altLang="en-US" sz="800" b="1">
                          <a:solidFill>
                            <a:schemeClr val="tx1"/>
                          </a:solidFill>
                        </a:rPr>
                        <a:t>Prime/OEM Justification: </a:t>
                      </a:r>
                      <a:r>
                        <a:rPr lang="en-US" altLang="en-US" sz="800" b="0">
                          <a:solidFill>
                            <a:schemeClr val="tx1"/>
                          </a:solidFill>
                        </a:rPr>
                        <a:t>Succinctly</a:t>
                      </a:r>
                      <a:r>
                        <a:rPr lang="en-US" altLang="en-US" sz="800" b="0" baseline="0">
                          <a:solidFill>
                            <a:schemeClr val="tx1"/>
                          </a:solidFill>
                        </a:rPr>
                        <a:t> state r</a:t>
                      </a:r>
                      <a:r>
                        <a:rPr lang="en-US" altLang="en-US" sz="800" b="0">
                          <a:solidFill>
                            <a:schemeClr val="tx1"/>
                          </a:solidFill>
                        </a:rPr>
                        <a:t>ationale</a:t>
                      </a:r>
                      <a:r>
                        <a:rPr lang="en-US" altLang="en-US" sz="800" b="0" baseline="0">
                          <a:solidFill>
                            <a:schemeClr val="tx1"/>
                          </a:solidFill>
                        </a:rPr>
                        <a:t> for selection of Prime / OEM</a:t>
                      </a:r>
                      <a:endParaRPr lang="en-US" sz="500" b="0">
                        <a:solidFill>
                          <a:schemeClr val="tx1"/>
                        </a:solidFill>
                      </a:endParaRPr>
                    </a:p>
                  </a:txBody>
                  <a:tcPr marL="85725" marR="85725" marT="42863" marB="42863">
                    <a:noFill/>
                  </a:tcPr>
                </a:tc>
                <a:tc hMerge="1">
                  <a:txBody>
                    <a:bodyPr/>
                    <a:lstStyle/>
                    <a:p>
                      <a:pPr algn="ctr"/>
                      <a:endParaRPr lang="en-US" sz="900" b="1">
                        <a:solidFill>
                          <a:schemeClr val="tx1"/>
                        </a:solidFill>
                      </a:endParaRPr>
                    </a:p>
                  </a:txBody>
                  <a:tcPr/>
                </a:tc>
                <a:extLst>
                  <a:ext uri="{0D108BD9-81ED-4DB2-BD59-A6C34878D82A}">
                    <a16:rowId xmlns:a16="http://schemas.microsoft.com/office/drawing/2014/main" val="10001"/>
                  </a:ext>
                </a:extLst>
              </a:tr>
              <a:tr h="222791">
                <a:tc>
                  <a:txBody>
                    <a:bodyPr/>
                    <a:lstStyle/>
                    <a:p>
                      <a:pPr algn="l"/>
                      <a:r>
                        <a:rPr lang="en-US" sz="800" b="1">
                          <a:solidFill>
                            <a:schemeClr val="tx1"/>
                          </a:solidFill>
                        </a:rPr>
                        <a:t>4 - What are the benefits?  (Benefits)</a:t>
                      </a:r>
                    </a:p>
                  </a:txBody>
                  <a:tcPr marL="85725" marR="85725" marT="42863" marB="42863">
                    <a:noFill/>
                  </a:tcPr>
                </a:tc>
                <a:tc>
                  <a:txBody>
                    <a:bodyPr/>
                    <a:lstStyle/>
                    <a:p>
                      <a:pPr algn="ctr"/>
                      <a:r>
                        <a:rPr lang="en-US" sz="800" b="1">
                          <a:solidFill>
                            <a:schemeClr val="tx1"/>
                          </a:solidFill>
                        </a:rPr>
                        <a:t>How will</a:t>
                      </a:r>
                      <a:r>
                        <a:rPr lang="en-US" sz="800" b="1" baseline="0">
                          <a:solidFill>
                            <a:schemeClr val="tx1"/>
                          </a:solidFill>
                        </a:rPr>
                        <a:t> they be evaluated?</a:t>
                      </a:r>
                      <a:endParaRPr lang="en-US" sz="800" b="1">
                        <a:solidFill>
                          <a:schemeClr val="tx1"/>
                        </a:solidFill>
                      </a:endParaRPr>
                    </a:p>
                  </a:txBody>
                  <a:tcPr marL="85725" marR="85725" marT="42863" marB="42863">
                    <a:noFill/>
                  </a:tcPr>
                </a:tc>
                <a:extLst>
                  <a:ext uri="{0D108BD9-81ED-4DB2-BD59-A6C34878D82A}">
                    <a16:rowId xmlns:a16="http://schemas.microsoft.com/office/drawing/2014/main" val="10002"/>
                  </a:ext>
                </a:extLst>
              </a:tr>
              <a:tr h="600075">
                <a:tc>
                  <a:txBody>
                    <a:bodyPr/>
                    <a:lstStyle/>
                    <a:p>
                      <a:pPr marL="171450" indent="-171450">
                        <a:buFontTx/>
                        <a:buChar char="-"/>
                      </a:pPr>
                      <a:r>
                        <a:rPr lang="en-US" sz="800" baseline="0">
                          <a:solidFill>
                            <a:schemeClr val="tx1"/>
                          </a:solidFill>
                        </a:rPr>
                        <a:t> Identify Current Supply Availability Benefits</a:t>
                      </a:r>
                    </a:p>
                    <a:p>
                      <a:pPr marL="171450" indent="-171450">
                        <a:buFontTx/>
                        <a:buChar char="-"/>
                      </a:pPr>
                      <a:r>
                        <a:rPr lang="en-US" sz="800" baseline="0">
                          <a:solidFill>
                            <a:schemeClr val="tx1"/>
                          </a:solidFill>
                        </a:rPr>
                        <a:t> Identify Future Supply Availability Benefits</a:t>
                      </a:r>
                    </a:p>
                    <a:p>
                      <a:pPr marL="171450" indent="-171450">
                        <a:buFontTx/>
                        <a:buChar char="-"/>
                      </a:pPr>
                      <a:r>
                        <a:rPr lang="en-US" sz="800" baseline="0">
                          <a:solidFill>
                            <a:schemeClr val="tx1"/>
                          </a:solidFill>
                        </a:rPr>
                        <a:t> Identify any C, S, P, or Technology Benefits</a:t>
                      </a:r>
                      <a:endParaRPr lang="en-US" sz="800">
                        <a:solidFill>
                          <a:schemeClr val="tx1"/>
                        </a:solidFill>
                      </a:endParaRPr>
                    </a:p>
                  </a:txBody>
                  <a:tcPr marL="85725" marR="85725" marT="42863" marB="42863">
                    <a:noFill/>
                  </a:tcPr>
                </a:tc>
                <a:tc>
                  <a:txBody>
                    <a:bodyPr/>
                    <a:lstStyle/>
                    <a:p>
                      <a:pPr marL="171450" marR="0" lvl="0" indent="-171450" algn="l" defTabSz="960196" rtl="0" eaLnBrk="1" fontAlgn="auto" latinLnBrk="0" hangingPunct="1">
                        <a:lnSpc>
                          <a:spcPct val="100000"/>
                        </a:lnSpc>
                        <a:spcBef>
                          <a:spcPts val="0"/>
                        </a:spcBef>
                        <a:spcAft>
                          <a:spcPts val="0"/>
                        </a:spcAft>
                        <a:buClrTx/>
                        <a:buSzTx/>
                        <a:buFontTx/>
                        <a:buChar char="-"/>
                        <a:tabLst/>
                        <a:defRPr/>
                      </a:pPr>
                      <a:r>
                        <a:rPr lang="en-US" sz="800" baseline="0">
                          <a:solidFill>
                            <a:schemeClr val="tx1"/>
                          </a:solidFill>
                        </a:rPr>
                        <a:t> Identify evaluation methodology</a:t>
                      </a:r>
                      <a:endParaRPr lang="en-US" sz="800">
                        <a:solidFill>
                          <a:schemeClr val="tx1"/>
                        </a:solidFill>
                      </a:endParaRPr>
                    </a:p>
                    <a:p>
                      <a:pPr marL="171450" marR="0" lvl="0" indent="-171450" algn="l" defTabSz="960196" rtl="0" eaLnBrk="1" fontAlgn="auto" latinLnBrk="0" hangingPunct="1">
                        <a:lnSpc>
                          <a:spcPct val="100000"/>
                        </a:lnSpc>
                        <a:spcBef>
                          <a:spcPts val="0"/>
                        </a:spcBef>
                        <a:spcAft>
                          <a:spcPts val="0"/>
                        </a:spcAft>
                        <a:buClrTx/>
                        <a:buSzTx/>
                        <a:buFontTx/>
                        <a:buChar char="-"/>
                        <a:tabLst/>
                        <a:defRPr/>
                      </a:pPr>
                      <a:r>
                        <a:rPr lang="en-US" sz="800" baseline="0">
                          <a:solidFill>
                            <a:schemeClr val="tx1"/>
                          </a:solidFill>
                        </a:rPr>
                        <a:t> Identify evaluation methodology</a:t>
                      </a:r>
                    </a:p>
                    <a:p>
                      <a:pPr marL="171450" marR="0" lvl="0" indent="-171450" algn="l" defTabSz="960196" rtl="0" eaLnBrk="1" fontAlgn="auto" latinLnBrk="0" hangingPunct="1">
                        <a:lnSpc>
                          <a:spcPct val="100000"/>
                        </a:lnSpc>
                        <a:spcBef>
                          <a:spcPts val="0"/>
                        </a:spcBef>
                        <a:spcAft>
                          <a:spcPts val="0"/>
                        </a:spcAft>
                        <a:buClrTx/>
                        <a:buSzTx/>
                        <a:buFontTx/>
                        <a:buChar char="-"/>
                        <a:tabLst/>
                        <a:defRPr/>
                      </a:pPr>
                      <a:r>
                        <a:rPr lang="en-US" sz="800" baseline="0">
                          <a:solidFill>
                            <a:schemeClr val="tx1"/>
                          </a:solidFill>
                        </a:rPr>
                        <a:t> Identify evaluation methodology</a:t>
                      </a:r>
                    </a:p>
                  </a:txBody>
                  <a:tcPr marL="85725" marR="85725" marT="42863" marB="42863">
                    <a:noFill/>
                  </a:tcPr>
                </a:tc>
                <a:extLst>
                  <a:ext uri="{0D108BD9-81ED-4DB2-BD59-A6C34878D82A}">
                    <a16:rowId xmlns:a16="http://schemas.microsoft.com/office/drawing/2014/main" val="10003"/>
                  </a:ext>
                </a:extLst>
              </a:tr>
              <a:tr h="347663">
                <a:tc gridSpan="2">
                  <a:txBody>
                    <a:bodyPr/>
                    <a:lstStyle/>
                    <a:p>
                      <a:pPr marL="0" marR="0" lvl="0" indent="0" algn="l" defTabSz="960196" rtl="0" eaLnBrk="1" fontAlgn="auto" latinLnBrk="0" hangingPunct="1">
                        <a:lnSpc>
                          <a:spcPct val="100000"/>
                        </a:lnSpc>
                        <a:spcBef>
                          <a:spcPts val="0"/>
                        </a:spcBef>
                        <a:spcAft>
                          <a:spcPts val="0"/>
                        </a:spcAft>
                        <a:buClrTx/>
                        <a:buSzTx/>
                        <a:buFontTx/>
                        <a:buNone/>
                        <a:tabLst/>
                        <a:defRPr/>
                      </a:pPr>
                      <a:r>
                        <a:rPr lang="en-US" sz="800" b="1">
                          <a:solidFill>
                            <a:schemeClr val="tx1"/>
                          </a:solidFill>
                        </a:rPr>
                        <a:t>Investigative AdvM Actions</a:t>
                      </a:r>
                      <a:r>
                        <a:rPr lang="en-US" sz="800" b="1" baseline="0">
                          <a:solidFill>
                            <a:schemeClr val="tx1"/>
                          </a:solidFill>
                        </a:rPr>
                        <a:t>: </a:t>
                      </a:r>
                      <a:r>
                        <a:rPr lang="en-US" sz="800" b="0" baseline="0">
                          <a:solidFill>
                            <a:schemeClr val="tx1"/>
                          </a:solidFill>
                        </a:rPr>
                        <a:t>Actions taken to resolve OBS. Include determination rationale</a:t>
                      </a:r>
                      <a:r>
                        <a:rPr lang="en-US" sz="800" b="0" baseline="0">
                          <a:solidFill>
                            <a:srgbClr val="0070C0"/>
                          </a:solidFill>
                        </a:rPr>
                        <a:t>. </a:t>
                      </a:r>
                    </a:p>
                    <a:p>
                      <a:pPr marL="0" marR="0" lvl="0" indent="0" algn="l" defTabSz="960196" rtl="0" eaLnBrk="1" fontAlgn="auto" latinLnBrk="0" hangingPunct="1">
                        <a:lnSpc>
                          <a:spcPct val="100000"/>
                        </a:lnSpc>
                        <a:spcBef>
                          <a:spcPts val="0"/>
                        </a:spcBef>
                        <a:spcAft>
                          <a:spcPts val="0"/>
                        </a:spcAft>
                        <a:buClrTx/>
                        <a:buSzTx/>
                        <a:buFontTx/>
                        <a:buNone/>
                        <a:tabLst/>
                        <a:defRPr/>
                      </a:pPr>
                      <a:endParaRPr lang="en-US" sz="600" b="1">
                        <a:solidFill>
                          <a:schemeClr val="tx1"/>
                        </a:solidFill>
                      </a:endParaRPr>
                    </a:p>
                    <a:p>
                      <a:pPr marL="0" marR="0" lvl="0" indent="0" algn="l" defTabSz="960196" rtl="0" eaLnBrk="1" fontAlgn="auto" latinLnBrk="0" hangingPunct="1">
                        <a:lnSpc>
                          <a:spcPct val="100000"/>
                        </a:lnSpc>
                        <a:spcBef>
                          <a:spcPts val="0"/>
                        </a:spcBef>
                        <a:spcAft>
                          <a:spcPts val="0"/>
                        </a:spcAft>
                        <a:buClrTx/>
                        <a:buSzTx/>
                        <a:buFontTx/>
                        <a:buNone/>
                        <a:tabLst/>
                        <a:defRPr/>
                      </a:pPr>
                      <a:r>
                        <a:rPr lang="en-US" sz="800" b="1">
                          <a:solidFill>
                            <a:schemeClr val="tx1"/>
                          </a:solidFill>
                        </a:rPr>
                        <a:t>Data Rights:</a:t>
                      </a:r>
                      <a:r>
                        <a:rPr lang="en-US" altLang="en-US" sz="800" b="0" baseline="0">
                          <a:solidFill>
                            <a:schemeClr val="tx1"/>
                          </a:solidFill>
                        </a:rPr>
                        <a:t>. Include Data Rights at Project Completion with supporting rationale. Include additional IP/Data Rights details on Chart 5.</a:t>
                      </a:r>
                      <a:endParaRPr lang="en-US" altLang="en-US" sz="800" b="0">
                        <a:solidFill>
                          <a:schemeClr val="tx1"/>
                        </a:solidFill>
                      </a:endParaRPr>
                    </a:p>
                  </a:txBody>
                  <a:tcPr marL="85725" marR="85725" marT="42863" marB="42863">
                    <a:noFill/>
                  </a:tcPr>
                </a:tc>
                <a:tc hMerge="1">
                  <a:txBody>
                    <a:bodyPr/>
                    <a:lstStyle/>
                    <a:p>
                      <a:endParaRPr lang="en-US" sz="900">
                        <a:solidFill>
                          <a:schemeClr val="tx1"/>
                        </a:solidFill>
                      </a:endParaRPr>
                    </a:p>
                  </a:txBody>
                  <a:tcPr/>
                </a:tc>
                <a:extLst>
                  <a:ext uri="{0D108BD9-81ED-4DB2-BD59-A6C34878D82A}">
                    <a16:rowId xmlns:a16="http://schemas.microsoft.com/office/drawing/2014/main" val="10004"/>
                  </a:ext>
                </a:extLst>
              </a:tr>
            </a:tbl>
          </a:graphicData>
        </a:graphic>
      </p:graphicFrame>
      <p:sp>
        <p:nvSpPr>
          <p:cNvPr id="47" name="Title 1"/>
          <p:cNvSpPr>
            <a:spLocks noGrp="1"/>
          </p:cNvSpPr>
          <p:nvPr>
            <p:ph type="title"/>
          </p:nvPr>
        </p:nvSpPr>
        <p:spPr>
          <a:xfrm>
            <a:off x="383824" y="110767"/>
            <a:ext cx="11471205" cy="354472"/>
          </a:xfrm>
        </p:spPr>
        <p:txBody>
          <a:bodyPr>
            <a:noAutofit/>
          </a:bodyPr>
          <a:lstStyle/>
          <a:p>
            <a:pPr algn="ctr"/>
            <a:r>
              <a:rPr lang="en-US" sz="2250">
                <a:latin typeface="Arial"/>
                <a:cs typeface="Arial"/>
              </a:rPr>
              <a:t>Project </a:t>
            </a:r>
            <a:r>
              <a:rPr lang="en-US" sz="2400">
                <a:latin typeface="Arial"/>
                <a:cs typeface="Arial"/>
              </a:rPr>
              <a:t>Name</a:t>
            </a:r>
          </a:p>
        </p:txBody>
      </p:sp>
      <p:sp>
        <p:nvSpPr>
          <p:cNvPr id="53" name="Rectangle 3"/>
          <p:cNvSpPr>
            <a:spLocks noChangeArrowheads="1"/>
          </p:cNvSpPr>
          <p:nvPr/>
        </p:nvSpPr>
        <p:spPr bwMode="auto">
          <a:xfrm>
            <a:off x="223876" y="1039479"/>
            <a:ext cx="11866458" cy="4596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98">
              <a:solidFill>
                <a:prstClr val="black"/>
              </a:solidFill>
            </a:endParaRPr>
          </a:p>
        </p:txBody>
      </p:sp>
      <p:sp>
        <p:nvSpPr>
          <p:cNvPr id="54" name="Line 4"/>
          <p:cNvSpPr>
            <a:spLocks noChangeShapeType="1"/>
          </p:cNvSpPr>
          <p:nvPr/>
        </p:nvSpPr>
        <p:spPr bwMode="auto">
          <a:xfrm>
            <a:off x="6183757" y="1066995"/>
            <a:ext cx="0" cy="45961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998">
              <a:solidFill>
                <a:prstClr val="black"/>
              </a:solidFill>
              <a:latin typeface="Arial"/>
              <a:cs typeface="Arial"/>
            </a:endParaRPr>
          </a:p>
        </p:txBody>
      </p:sp>
      <p:sp>
        <p:nvSpPr>
          <p:cNvPr id="55" name="Line 5"/>
          <p:cNvSpPr>
            <a:spLocks noChangeShapeType="1"/>
          </p:cNvSpPr>
          <p:nvPr/>
        </p:nvSpPr>
        <p:spPr bwMode="auto">
          <a:xfrm>
            <a:off x="229375" y="2631550"/>
            <a:ext cx="5936428" cy="524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998">
              <a:solidFill>
                <a:prstClr val="black"/>
              </a:solidFill>
              <a:latin typeface="Arial"/>
              <a:cs typeface="Arial"/>
            </a:endParaRPr>
          </a:p>
        </p:txBody>
      </p:sp>
      <p:sp>
        <p:nvSpPr>
          <p:cNvPr id="56" name="Line 10"/>
          <p:cNvSpPr>
            <a:spLocks noChangeShapeType="1"/>
          </p:cNvSpPr>
          <p:nvPr/>
        </p:nvSpPr>
        <p:spPr bwMode="auto">
          <a:xfrm flipV="1">
            <a:off x="6188095" y="3426130"/>
            <a:ext cx="5936428" cy="118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998">
              <a:solidFill>
                <a:prstClr val="black"/>
              </a:solidFill>
              <a:latin typeface="Arial"/>
              <a:cs typeface="Arial"/>
            </a:endParaRPr>
          </a:p>
        </p:txBody>
      </p:sp>
      <p:sp>
        <p:nvSpPr>
          <p:cNvPr id="84" name="Text Box 15"/>
          <p:cNvSpPr txBox="1">
            <a:spLocks noChangeArrowheads="1"/>
          </p:cNvSpPr>
          <p:nvPr/>
        </p:nvSpPr>
        <p:spPr bwMode="auto">
          <a:xfrm>
            <a:off x="5836186" y="5684203"/>
            <a:ext cx="245219" cy="18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endParaRPr lang="en-US" altLang="en-US" sz="609" b="1">
              <a:solidFill>
                <a:schemeClr val="accent2"/>
              </a:solidFill>
              <a:highlight>
                <a:srgbClr val="FFFF00"/>
              </a:highlight>
            </a:endParaRPr>
          </a:p>
        </p:txBody>
      </p:sp>
      <p:sp>
        <p:nvSpPr>
          <p:cNvPr id="82" name="Text Box 18"/>
          <p:cNvSpPr txBox="1">
            <a:spLocks noChangeArrowheads="1"/>
          </p:cNvSpPr>
          <p:nvPr/>
        </p:nvSpPr>
        <p:spPr bwMode="auto">
          <a:xfrm>
            <a:off x="5923603" y="6008023"/>
            <a:ext cx="245015" cy="20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pPr>
            <a:endParaRPr lang="en-US" altLang="en-US" sz="844" b="1">
              <a:highlight>
                <a:srgbClr val="FFFF00"/>
              </a:highlight>
            </a:endParaRPr>
          </a:p>
        </p:txBody>
      </p:sp>
      <p:sp>
        <p:nvSpPr>
          <p:cNvPr id="59" name="Text Box 20"/>
          <p:cNvSpPr txBox="1">
            <a:spLocks noChangeArrowheads="1"/>
          </p:cNvSpPr>
          <p:nvPr/>
        </p:nvSpPr>
        <p:spPr bwMode="auto">
          <a:xfrm>
            <a:off x="235061" y="2240249"/>
            <a:ext cx="59024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prstClr val="black"/>
                </a:solidFill>
              </a:rPr>
              <a:t>2 - </a:t>
            </a:r>
            <a:r>
              <a:rPr lang="en-US" altLang="en-US" sz="900" b="1"/>
              <a:t>The Problem: </a:t>
            </a:r>
            <a:r>
              <a:rPr lang="en-US" altLang="en-US" sz="900"/>
              <a:t>Succinctly state the problem indicating impact to Cost, Schedule, Supply Posture, and/or Performance.  </a:t>
            </a:r>
            <a:r>
              <a:rPr lang="en-US" altLang="en-US" sz="900" b="1" u="sng"/>
              <a:t>Note</a:t>
            </a:r>
            <a:r>
              <a:rPr lang="en-US" altLang="en-US" sz="900"/>
              <a:t>: Include Impact Year in Problem Statement.</a:t>
            </a:r>
            <a:endParaRPr lang="en-US" altLang="en-US" sz="800"/>
          </a:p>
        </p:txBody>
      </p:sp>
      <p:sp>
        <p:nvSpPr>
          <p:cNvPr id="60" name="Text Box 20"/>
          <p:cNvSpPr txBox="1">
            <a:spLocks noChangeArrowheads="1"/>
          </p:cNvSpPr>
          <p:nvPr/>
        </p:nvSpPr>
        <p:spPr bwMode="auto">
          <a:xfrm>
            <a:off x="6208433" y="1027531"/>
            <a:ext cx="5038714" cy="2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u="sng">
                <a:solidFill>
                  <a:prstClr val="black"/>
                </a:solidFill>
              </a:rPr>
              <a:t>5 - Project Schedule/Milestones:</a:t>
            </a:r>
          </a:p>
        </p:txBody>
      </p:sp>
      <p:sp>
        <p:nvSpPr>
          <p:cNvPr id="65" name="Rectangle 7"/>
          <p:cNvSpPr>
            <a:spLocks noChangeArrowheads="1"/>
          </p:cNvSpPr>
          <p:nvPr/>
        </p:nvSpPr>
        <p:spPr bwMode="auto">
          <a:xfrm>
            <a:off x="227844" y="1078889"/>
            <a:ext cx="5900421" cy="103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50" b="1">
                <a:solidFill>
                  <a:prstClr val="black"/>
                </a:solidFill>
              </a:rPr>
              <a:t>1 - </a:t>
            </a:r>
            <a:r>
              <a:rPr lang="en-US" altLang="en-US" sz="844" b="1">
                <a:solidFill>
                  <a:prstClr val="black"/>
                </a:solidFill>
              </a:rPr>
              <a:t>Part information description/detail: </a:t>
            </a:r>
            <a:r>
              <a:rPr lang="en-US" altLang="en-US" sz="844"/>
              <a:t>Populate </a:t>
            </a:r>
            <a:r>
              <a:rPr lang="en-US" altLang="en-US" sz="844" u="sng"/>
              <a:t>all</a:t>
            </a:r>
            <a:r>
              <a:rPr lang="en-US" altLang="en-US" sz="844"/>
              <a:t> items below.</a:t>
            </a:r>
          </a:p>
          <a:p>
            <a:endParaRPr lang="en-US" altLang="en-US" sz="188" b="1">
              <a:solidFill>
                <a:prstClr val="black"/>
              </a:solidFill>
            </a:endParaRPr>
          </a:p>
          <a:p>
            <a:r>
              <a:rPr lang="en-US" altLang="en-US" sz="844">
                <a:solidFill>
                  <a:prstClr val="black"/>
                </a:solidFill>
              </a:rPr>
              <a:t>- NIIN: 	                                   - Unit of Issue: </a:t>
            </a:r>
          </a:p>
          <a:p>
            <a:r>
              <a:rPr lang="en-US" altLang="en-US" sz="844">
                <a:solidFill>
                  <a:prstClr val="black"/>
                </a:solidFill>
              </a:rPr>
              <a:t>- Part </a:t>
            </a:r>
            <a:r>
              <a:rPr lang="en-US" altLang="en-US" sz="844"/>
              <a:t>Number:                                          - Weapon System Name:</a:t>
            </a:r>
          </a:p>
          <a:p>
            <a:r>
              <a:rPr lang="en-US" altLang="en-US" sz="844"/>
              <a:t>- Part Name/Description:	     - NHA NIIN/Description:</a:t>
            </a:r>
          </a:p>
          <a:p>
            <a:r>
              <a:rPr lang="en-US" altLang="en-US" sz="844"/>
              <a:t>- Nomenclature:                                        - Level of Repair/Replacement: </a:t>
            </a:r>
          </a:p>
          <a:p>
            <a:r>
              <a:rPr lang="en-US" altLang="en-US" sz="844"/>
              <a:t>- Associated Platform: 	     - Last 12 Month Demands: </a:t>
            </a:r>
          </a:p>
          <a:p>
            <a:r>
              <a:rPr lang="en-US" altLang="en-US" sz="844"/>
              <a:t>- Transition date:                                       - Projected Service Life:  </a:t>
            </a:r>
            <a:endParaRPr lang="en-US" altLang="en-US" sz="750" b="1"/>
          </a:p>
        </p:txBody>
      </p:sp>
      <p:sp>
        <p:nvSpPr>
          <p:cNvPr id="66" name="Rectangle 8"/>
          <p:cNvSpPr>
            <a:spLocks noChangeArrowheads="1"/>
          </p:cNvSpPr>
          <p:nvPr/>
        </p:nvSpPr>
        <p:spPr bwMode="auto">
          <a:xfrm>
            <a:off x="6142909" y="3515144"/>
            <a:ext cx="2740998" cy="2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a:solidFill>
                  <a:prstClr val="black"/>
                </a:solidFill>
              </a:rPr>
              <a:t>  9 - Funding And Contracting Detail:</a:t>
            </a:r>
          </a:p>
        </p:txBody>
      </p:sp>
      <p:sp>
        <p:nvSpPr>
          <p:cNvPr id="70" name="Rectangle 19"/>
          <p:cNvSpPr>
            <a:spLocks noChangeArrowheads="1"/>
          </p:cNvSpPr>
          <p:nvPr/>
        </p:nvSpPr>
        <p:spPr bwMode="auto">
          <a:xfrm>
            <a:off x="7828388" y="5641989"/>
            <a:ext cx="2841729" cy="78081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26" tIns="10126" rIns="10126" bIns="10126"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b="1">
              <a:latin typeface="Arial" panose="020B0604020202020204"/>
              <a:cs typeface="Arial" panose="020B0604020202020204"/>
            </a:endParaRPr>
          </a:p>
          <a:p>
            <a:r>
              <a:rPr lang="en-US" altLang="en-US" sz="800" b="1">
                <a:latin typeface="Arial" panose="020B0604020202020204"/>
              </a:rPr>
              <a:t>  Current Unit Cost:  $X,XXX     </a:t>
            </a:r>
            <a:endParaRPr lang="en-US" altLang="en-US" sz="800" b="1">
              <a:latin typeface="Arial" panose="020B0604020202020204"/>
              <a:cs typeface="Arial" panose="020B0604020202020204"/>
            </a:endParaRPr>
          </a:p>
          <a:p>
            <a:endParaRPr lang="en-US" altLang="en-US" sz="800" b="1">
              <a:latin typeface="Arial" panose="020B0604020202020204"/>
              <a:cs typeface="Arial" panose="020B0604020202020204"/>
            </a:endParaRPr>
          </a:p>
          <a:p>
            <a:r>
              <a:rPr lang="en-US" sz="800" b="1">
                <a:latin typeface="Arial" panose="020B0604020202020204"/>
              </a:rPr>
              <a:t>  Projected Unit Cost:  $X,XXX (Start Date)</a:t>
            </a:r>
            <a:endParaRPr lang="en-US" sz="800" b="1">
              <a:latin typeface="Arial" panose="020B0604020202020204"/>
              <a:cs typeface="Arial" panose="020B0604020202020204"/>
            </a:endParaRPr>
          </a:p>
          <a:p>
            <a:endParaRPr lang="en-US" altLang="en-US" sz="800" b="1">
              <a:latin typeface="Arial" panose="020B0604020202020204"/>
              <a:cs typeface="Arial" panose="020B0604020202020204"/>
            </a:endParaRPr>
          </a:p>
          <a:p>
            <a:r>
              <a:rPr lang="en-US" altLang="en-US" sz="800" b="1">
                <a:latin typeface="Arial" panose="020B0604020202020204"/>
              </a:rPr>
              <a:t>  ROI: XX </a:t>
            </a:r>
            <a:endParaRPr lang="en-US" altLang="en-US" sz="800" b="1">
              <a:latin typeface="Arial" panose="020B0604020202020204"/>
              <a:cs typeface="Arial" panose="020B0604020202020204"/>
            </a:endParaRPr>
          </a:p>
        </p:txBody>
      </p:sp>
      <p:sp>
        <p:nvSpPr>
          <p:cNvPr id="71" name="Rectangle 19"/>
          <p:cNvSpPr>
            <a:spLocks noChangeArrowheads="1"/>
          </p:cNvSpPr>
          <p:nvPr/>
        </p:nvSpPr>
        <p:spPr bwMode="auto">
          <a:xfrm>
            <a:off x="6970386" y="841034"/>
            <a:ext cx="2580128" cy="18888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26" tIns="10126" rIns="10126"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50" b="1"/>
              <a:t>Type:  OBS/CR/RIP</a:t>
            </a:r>
          </a:p>
        </p:txBody>
      </p:sp>
      <p:sp>
        <p:nvSpPr>
          <p:cNvPr id="76" name="Rectangle 19"/>
          <p:cNvSpPr>
            <a:spLocks noChangeArrowheads="1"/>
          </p:cNvSpPr>
          <p:nvPr/>
        </p:nvSpPr>
        <p:spPr bwMode="auto">
          <a:xfrm>
            <a:off x="1409453" y="837310"/>
            <a:ext cx="2456453" cy="18888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26" tIns="10126" rIns="10126"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44" b="1"/>
              <a:t>Status – New or Follow-on</a:t>
            </a:r>
          </a:p>
        </p:txBody>
      </p:sp>
      <p:sp>
        <p:nvSpPr>
          <p:cNvPr id="77" name="Rectangle 19"/>
          <p:cNvSpPr>
            <a:spLocks noChangeArrowheads="1"/>
          </p:cNvSpPr>
          <p:nvPr/>
        </p:nvSpPr>
        <p:spPr bwMode="auto">
          <a:xfrm>
            <a:off x="4062751" y="840003"/>
            <a:ext cx="2456453" cy="18888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26" tIns="10126" rIns="10126"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44" b="1"/>
              <a:t>LCMC Name</a:t>
            </a:r>
          </a:p>
        </p:txBody>
      </p:sp>
      <p:sp>
        <p:nvSpPr>
          <p:cNvPr id="78" name="Rectangle 19"/>
          <p:cNvSpPr>
            <a:spLocks noChangeArrowheads="1"/>
          </p:cNvSpPr>
          <p:nvPr/>
        </p:nvSpPr>
        <p:spPr bwMode="auto">
          <a:xfrm>
            <a:off x="223876" y="5640821"/>
            <a:ext cx="5939706" cy="107280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25316" tIns="10126" rIns="10126"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443" b="1">
              <a:solidFill>
                <a:prstClr val="black"/>
              </a:solidFill>
            </a:endParaRPr>
          </a:p>
        </p:txBody>
      </p:sp>
      <p:sp>
        <p:nvSpPr>
          <p:cNvPr id="89" name="Rectangle 88"/>
          <p:cNvSpPr/>
          <p:nvPr/>
        </p:nvSpPr>
        <p:spPr>
          <a:xfrm>
            <a:off x="9626738" y="644059"/>
            <a:ext cx="2508911" cy="386644"/>
          </a:xfrm>
          <a:prstGeom prst="rect">
            <a:avLst/>
          </a:prstGeom>
        </p:spPr>
        <p:txBody>
          <a:bodyPr wrap="square">
            <a:spAutoFit/>
          </a:bodyPr>
          <a:lstStyle/>
          <a:p>
            <a:pPr defTabSz="712614">
              <a:lnSpc>
                <a:spcPct val="85000"/>
              </a:lnSpc>
            </a:pPr>
            <a:r>
              <a:rPr lang="en-US" sz="750">
                <a:solidFill>
                  <a:prstClr val="black"/>
                </a:solidFill>
                <a:latin typeface="Arial"/>
                <a:cs typeface="Arial"/>
              </a:rPr>
              <a:t>OBS = Obsolescence</a:t>
            </a:r>
          </a:p>
          <a:p>
            <a:pPr defTabSz="712614">
              <a:lnSpc>
                <a:spcPct val="85000"/>
              </a:lnSpc>
            </a:pPr>
            <a:r>
              <a:rPr lang="en-US" sz="750">
                <a:solidFill>
                  <a:prstClr val="black"/>
                </a:solidFill>
                <a:latin typeface="Arial"/>
                <a:cs typeface="Arial"/>
              </a:rPr>
              <a:t>CR - Cost Reduction (Depot/CBM+)</a:t>
            </a:r>
          </a:p>
          <a:p>
            <a:pPr defTabSz="712614">
              <a:lnSpc>
                <a:spcPct val="85000"/>
              </a:lnSpc>
            </a:pPr>
            <a:r>
              <a:rPr lang="en-US" sz="750">
                <a:solidFill>
                  <a:prstClr val="black"/>
                </a:solidFill>
                <a:latin typeface="Arial"/>
                <a:cs typeface="Arial"/>
              </a:rPr>
              <a:t>RIP - Reliability Improvement Project</a:t>
            </a:r>
            <a:endParaRPr lang="en-US" sz="1500">
              <a:solidFill>
                <a:prstClr val="black"/>
              </a:solidFill>
              <a:latin typeface="Arial"/>
              <a:cs typeface="Arial"/>
            </a:endParaRPr>
          </a:p>
        </p:txBody>
      </p:sp>
      <p:sp>
        <p:nvSpPr>
          <p:cNvPr id="90" name="TextBox 89"/>
          <p:cNvSpPr txBox="1"/>
          <p:nvPr/>
        </p:nvSpPr>
        <p:spPr>
          <a:xfrm>
            <a:off x="233213" y="5715701"/>
            <a:ext cx="4803136" cy="1200329"/>
          </a:xfrm>
          <a:prstGeom prst="rect">
            <a:avLst/>
          </a:prstGeom>
          <a:noFill/>
        </p:spPr>
        <p:txBody>
          <a:bodyPr wrap="square" rtlCol="0">
            <a:spAutoFit/>
          </a:bodyPr>
          <a:lstStyle/>
          <a:p>
            <a:r>
              <a:rPr lang="en-US" sz="900" b="1">
                <a:latin typeface="Arial"/>
                <a:cs typeface="Arial"/>
              </a:rPr>
              <a:t>Project POCs: </a:t>
            </a:r>
            <a:r>
              <a:rPr lang="en-US" sz="900">
                <a:latin typeface="Arial"/>
                <a:cs typeface="Arial"/>
              </a:rPr>
              <a:t>Name indicating review / concurrence &amp; Date</a:t>
            </a:r>
          </a:p>
          <a:p>
            <a:endParaRPr lang="en-US" sz="600" b="1">
              <a:latin typeface="Arial"/>
              <a:cs typeface="Arial"/>
            </a:endParaRPr>
          </a:p>
          <a:p>
            <a:r>
              <a:rPr lang="en-US" sz="900" b="1">
                <a:latin typeface="Arial"/>
                <a:cs typeface="Arial"/>
              </a:rPr>
              <a:t>Technical POC:</a:t>
            </a:r>
            <a:r>
              <a:rPr lang="en-US" sz="900">
                <a:latin typeface="Arial"/>
                <a:cs typeface="Arial"/>
              </a:rPr>
              <a:t> Name indicating review / concurrence &amp; Date</a:t>
            </a:r>
          </a:p>
          <a:p>
            <a:endParaRPr lang="en-US" sz="600" b="1">
              <a:latin typeface="Arial"/>
              <a:cs typeface="Arial"/>
            </a:endParaRPr>
          </a:p>
          <a:p>
            <a:r>
              <a:rPr lang="en-US" sz="900" b="1">
                <a:latin typeface="Arial"/>
                <a:cs typeface="Arial"/>
              </a:rPr>
              <a:t>LCMC G-8 POC: </a:t>
            </a:r>
            <a:r>
              <a:rPr lang="en-US" sz="900">
                <a:latin typeface="Arial"/>
                <a:cs typeface="Arial"/>
              </a:rPr>
              <a:t>Name indicating review / concurrence &amp; Date</a:t>
            </a:r>
          </a:p>
          <a:p>
            <a:endParaRPr lang="en-US" sz="600" b="1">
              <a:latin typeface="Arial"/>
              <a:cs typeface="Arial"/>
            </a:endParaRPr>
          </a:p>
          <a:p>
            <a:r>
              <a:rPr lang="en-US" sz="900" b="1">
                <a:latin typeface="Arial"/>
                <a:cs typeface="Arial"/>
              </a:rPr>
              <a:t>LCMC Legal POC: </a:t>
            </a:r>
            <a:r>
              <a:rPr lang="en-US" sz="900">
                <a:latin typeface="Arial"/>
                <a:cs typeface="Arial"/>
              </a:rPr>
              <a:t>Name indicating review / concurrence &amp; Date</a:t>
            </a:r>
          </a:p>
          <a:p>
            <a:endParaRPr lang="en-US" sz="900">
              <a:latin typeface="Arial"/>
              <a:cs typeface="Arial"/>
            </a:endParaRPr>
          </a:p>
          <a:p>
            <a:endParaRPr lang="en-US" sz="900" u="sng">
              <a:latin typeface="Arial"/>
              <a:cs typeface="Arial"/>
            </a:endParaRPr>
          </a:p>
        </p:txBody>
      </p:sp>
      <p:graphicFrame>
        <p:nvGraphicFramePr>
          <p:cNvPr id="48" name="Table 47"/>
          <p:cNvGraphicFramePr>
            <a:graphicFrameLocks noGrp="1"/>
          </p:cNvGraphicFramePr>
          <p:nvPr>
            <p:extLst>
              <p:ext uri="{D42A27DB-BD31-4B8C-83A1-F6EECF244321}">
                <p14:modId xmlns:p14="http://schemas.microsoft.com/office/powerpoint/2010/main" val="1759221212"/>
              </p:ext>
            </p:extLst>
          </p:nvPr>
        </p:nvGraphicFramePr>
        <p:xfrm>
          <a:off x="6287158" y="1249001"/>
          <a:ext cx="5625126" cy="989429"/>
        </p:xfrm>
        <a:graphic>
          <a:graphicData uri="http://schemas.openxmlformats.org/drawingml/2006/table">
            <a:tbl>
              <a:tblPr/>
              <a:tblGrid>
                <a:gridCol w="2354339">
                  <a:extLst>
                    <a:ext uri="{9D8B030D-6E8A-4147-A177-3AD203B41FA5}">
                      <a16:colId xmlns:a16="http://schemas.microsoft.com/office/drawing/2014/main" val="20000"/>
                    </a:ext>
                  </a:extLst>
                </a:gridCol>
                <a:gridCol w="1833624">
                  <a:extLst>
                    <a:ext uri="{9D8B030D-6E8A-4147-A177-3AD203B41FA5}">
                      <a16:colId xmlns:a16="http://schemas.microsoft.com/office/drawing/2014/main" val="20001"/>
                    </a:ext>
                  </a:extLst>
                </a:gridCol>
                <a:gridCol w="1437163">
                  <a:extLst>
                    <a:ext uri="{9D8B030D-6E8A-4147-A177-3AD203B41FA5}">
                      <a16:colId xmlns:a16="http://schemas.microsoft.com/office/drawing/2014/main" val="20002"/>
                    </a:ext>
                  </a:extLst>
                </a:gridCol>
              </a:tblGrid>
              <a:tr h="139024">
                <a:tc>
                  <a:txBody>
                    <a:bodyPr/>
                    <a:lstStyle/>
                    <a:p>
                      <a:pPr algn="r" fontAlgn="b"/>
                      <a:endParaRPr lang="en-US" sz="800" b="1" i="0" u="none" strike="noStrike">
                        <a:solidFill>
                          <a:srgbClr val="FFFFFF"/>
                        </a:solidFill>
                        <a:effectLst/>
                        <a:latin typeface="Arial" panose="020B060402020202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800" b="1" i="0" u="none" strike="noStrike">
                          <a:solidFill>
                            <a:srgbClr val="000000"/>
                          </a:solidFill>
                          <a:effectLst/>
                          <a:latin typeface="Arial" panose="020B0604020202020204" pitchFamily="34" charset="0"/>
                        </a:rPr>
                        <a:t>Planned</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Actual</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9024">
                <a:tc>
                  <a:txBody>
                    <a:bodyPr/>
                    <a:lstStyle/>
                    <a:p>
                      <a:pPr algn="r" fontAlgn="b"/>
                      <a:r>
                        <a:rPr lang="en-US" sz="800" b="0" i="0" u="none" strike="noStrike">
                          <a:solidFill>
                            <a:srgbClr val="000000"/>
                          </a:solidFill>
                          <a:effectLst/>
                          <a:latin typeface="Arial" panose="020B0604020202020204" pitchFamily="34" charset="0"/>
                        </a:rPr>
                        <a:t>Project</a:t>
                      </a:r>
                      <a:r>
                        <a:rPr lang="en-US" sz="800" b="0" i="0" u="none" strike="noStrike" baseline="0">
                          <a:solidFill>
                            <a:srgbClr val="000000"/>
                          </a:solidFill>
                          <a:effectLst/>
                          <a:latin typeface="Arial" panose="020B0604020202020204" pitchFamily="34" charset="0"/>
                        </a:rPr>
                        <a:t> Initiation</a:t>
                      </a:r>
                      <a:endParaRPr lang="en-US" sz="800" b="0" i="0" u="none" strike="noStrike">
                        <a:solidFill>
                          <a:srgbClr val="000000"/>
                        </a:solidFill>
                        <a:effectLst/>
                        <a:latin typeface="Arial" panose="020B060402020202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chemeClr val="tx1"/>
                          </a:solidFill>
                          <a:effectLst/>
                          <a:latin typeface="Arial" panose="020B0604020202020204" pitchFamily="34" charset="0"/>
                        </a:rPr>
                        <a:t>XQFYXX</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959">
                <a:tc>
                  <a:txBody>
                    <a:bodyPr/>
                    <a:lstStyle/>
                    <a:p>
                      <a:pPr algn="r" fontAlgn="b"/>
                      <a:r>
                        <a:rPr lang="en-US" sz="800" b="0" i="0" u="none" strike="noStrike">
                          <a:solidFill>
                            <a:srgbClr val="000000"/>
                          </a:solidFill>
                          <a:effectLst/>
                          <a:latin typeface="Arial" panose="020B0604020202020204" pitchFamily="34" charset="0"/>
                        </a:rPr>
                        <a:t>PDR</a:t>
                      </a: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chemeClr val="tx1"/>
                          </a:solidFill>
                          <a:effectLst/>
                          <a:latin typeface="Arial" panose="020B0604020202020204" pitchFamily="34" charset="0"/>
                        </a:rPr>
                        <a:t>XQFYXX</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024">
                <a:tc>
                  <a:txBody>
                    <a:bodyPr/>
                    <a:lstStyle/>
                    <a:p>
                      <a:pPr algn="r" fontAlgn="b"/>
                      <a:r>
                        <a:rPr lang="en-US" sz="800" b="0" i="0" u="none" strike="noStrike">
                          <a:solidFill>
                            <a:srgbClr val="000000"/>
                          </a:solidFill>
                          <a:effectLst/>
                          <a:latin typeface="Arial" panose="020B0604020202020204" pitchFamily="34" charset="0"/>
                        </a:rPr>
                        <a:t>CDR</a:t>
                      </a: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chemeClr val="tx1"/>
                          </a:solidFill>
                          <a:effectLst/>
                          <a:latin typeface="Arial" panose="020B0604020202020204" pitchFamily="34" charset="0"/>
                        </a:rPr>
                        <a:t>XQFYXX</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350">
                <a:tc>
                  <a:txBody>
                    <a:bodyPr/>
                    <a:lstStyle/>
                    <a:p>
                      <a:pPr marL="0" marR="0" indent="0" algn="r" defTabSz="913912" rtl="0" eaLnBrk="1" fontAlgn="b" latinLnBrk="0" hangingPunct="1">
                        <a:lnSpc>
                          <a:spcPct val="100000"/>
                        </a:lnSpc>
                        <a:spcBef>
                          <a:spcPts val="0"/>
                        </a:spcBef>
                        <a:spcAft>
                          <a:spcPts val="0"/>
                        </a:spcAft>
                        <a:buClrTx/>
                        <a:buSzTx/>
                        <a:buFontTx/>
                        <a:buNone/>
                        <a:tabLst/>
                        <a:defRPr/>
                      </a:pPr>
                      <a:r>
                        <a:rPr lang="en-US" sz="800" b="0" i="0" u="none" strike="noStrike">
                          <a:solidFill>
                            <a:srgbClr val="000000"/>
                          </a:solidFill>
                          <a:effectLst/>
                          <a:latin typeface="Arial" panose="020B0604020202020204" pitchFamily="34" charset="0"/>
                        </a:rPr>
                        <a:t>Qualification </a:t>
                      </a: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chemeClr val="tx1"/>
                          </a:solidFill>
                          <a:effectLst/>
                          <a:latin typeface="Arial" panose="020B0604020202020204" pitchFamily="34" charset="0"/>
                        </a:rPr>
                        <a:t>XQFYXX</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9024">
                <a:tc>
                  <a:txBody>
                    <a:bodyPr/>
                    <a:lstStyle/>
                    <a:p>
                      <a:pPr algn="r" fontAlgn="b"/>
                      <a:r>
                        <a:rPr lang="en-US" sz="800" b="0" i="0" u="none" strike="noStrike">
                          <a:solidFill>
                            <a:srgbClr val="000000"/>
                          </a:solidFill>
                          <a:effectLst/>
                          <a:latin typeface="Arial" panose="020B0604020202020204" pitchFamily="34" charset="0"/>
                        </a:rPr>
                        <a:t>TDP available</a:t>
                      </a: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chemeClr val="tx1"/>
                          </a:solidFill>
                          <a:effectLst/>
                          <a:latin typeface="Arial" panose="020B0604020202020204" pitchFamily="34" charset="0"/>
                        </a:rPr>
                        <a:t>XQFYXX</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9024">
                <a:tc>
                  <a:txBody>
                    <a:bodyPr/>
                    <a:lstStyle/>
                    <a:p>
                      <a:pPr algn="r" fontAlgn="b"/>
                      <a:r>
                        <a:rPr lang="en-US" sz="800" b="0" i="0" u="none" strike="noStrike" baseline="0">
                          <a:solidFill>
                            <a:srgbClr val="000000"/>
                          </a:solidFill>
                          <a:effectLst/>
                          <a:latin typeface="Arial" panose="020B0604020202020204" pitchFamily="34" charset="0"/>
                        </a:rPr>
                        <a:t>Fielding</a:t>
                      </a:r>
                      <a:endParaRPr lang="en-US" sz="800" b="0" i="0" u="none" strike="noStrike">
                        <a:solidFill>
                          <a:srgbClr val="000000"/>
                        </a:solidFill>
                        <a:effectLst/>
                        <a:latin typeface="Arial" panose="020B060402020202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chemeClr val="tx1"/>
                          </a:solidFill>
                          <a:effectLst/>
                          <a:latin typeface="Arial" panose="020B0604020202020204" pitchFamily="34" charset="0"/>
                        </a:rPr>
                        <a:t>XQFYXX</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49" name="Object 4"/>
          <p:cNvGraphicFramePr>
            <a:graphicFrameLocks noChangeAspect="1"/>
          </p:cNvGraphicFramePr>
          <p:nvPr>
            <p:extLst>
              <p:ext uri="{D42A27DB-BD31-4B8C-83A1-F6EECF244321}">
                <p14:modId xmlns:p14="http://schemas.microsoft.com/office/powerpoint/2010/main" val="345144774"/>
              </p:ext>
            </p:extLst>
          </p:nvPr>
        </p:nvGraphicFramePr>
        <p:xfrm>
          <a:off x="6380910" y="3503613"/>
          <a:ext cx="5655141" cy="1200150"/>
        </p:xfrm>
        <a:graphic>
          <a:graphicData uri="http://schemas.openxmlformats.org/presentationml/2006/ole">
            <mc:AlternateContent xmlns:mc="http://schemas.openxmlformats.org/markup-compatibility/2006">
              <mc:Choice xmlns:v="urn:schemas-microsoft-com:vml" Requires="v">
                <p:oleObj name="Worksheet" r:id="rId3" imgW="4667282" imgH="1219029" progId="Excel.Sheet.8">
                  <p:embed/>
                </p:oleObj>
              </mc:Choice>
              <mc:Fallback>
                <p:oleObj name="Worksheet" r:id="rId3" imgW="4667282" imgH="1219029" progId="Excel.Sheet.8">
                  <p:embed/>
                  <p:pic>
                    <p:nvPicPr>
                      <p:cNvPr id="49" name="Object 4"/>
                      <p:cNvPicPr>
                        <a:picLocks noChangeAspect="1" noChangeArrowheads="1"/>
                      </p:cNvPicPr>
                      <p:nvPr/>
                    </p:nvPicPr>
                    <p:blipFill>
                      <a:blip r:embed="rId4"/>
                      <a:srcRect/>
                      <a:stretch>
                        <a:fillRect/>
                      </a:stretch>
                    </p:blipFill>
                    <p:spPr bwMode="auto">
                      <a:xfrm>
                        <a:off x="6380910" y="3503613"/>
                        <a:ext cx="5655141" cy="1200150"/>
                      </a:xfrm>
                      <a:prstGeom prst="rect">
                        <a:avLst/>
                      </a:prstGeom>
                      <a:noFill/>
                      <a:ln>
                        <a:noFill/>
                      </a:ln>
                    </p:spPr>
                  </p:pic>
                </p:oleObj>
              </mc:Fallback>
            </mc:AlternateContent>
          </a:graphicData>
        </a:graphic>
      </p:graphicFrame>
      <p:sp>
        <p:nvSpPr>
          <p:cNvPr id="7" name="TextBox 6"/>
          <p:cNvSpPr txBox="1"/>
          <p:nvPr/>
        </p:nvSpPr>
        <p:spPr>
          <a:xfrm>
            <a:off x="6535006" y="4429016"/>
            <a:ext cx="4617043" cy="352148"/>
          </a:xfrm>
          <a:prstGeom prst="rect">
            <a:avLst/>
          </a:prstGeom>
          <a:noFill/>
        </p:spPr>
        <p:txBody>
          <a:bodyPr wrap="square" rtlCol="0">
            <a:spAutoFit/>
          </a:bodyPr>
          <a:lstStyle/>
          <a:p>
            <a:r>
              <a:rPr lang="en-US" sz="844" b="1" u="sng">
                <a:latin typeface="Arial"/>
                <a:cs typeface="Arial"/>
              </a:rPr>
              <a:t>Basis of Requested Funding</a:t>
            </a:r>
            <a:r>
              <a:rPr lang="en-US" sz="844" b="1">
                <a:latin typeface="Arial"/>
                <a:cs typeface="Arial"/>
              </a:rPr>
              <a:t>:  Typical Responses: ROM, Similar to Estimate</a:t>
            </a:r>
          </a:p>
          <a:p>
            <a:r>
              <a:rPr lang="en-US" sz="844" b="1">
                <a:latin typeface="Arial"/>
                <a:cs typeface="Arial"/>
              </a:rPr>
              <a:t>Contract Name, Type, &amp; Number for Funding Obligation.</a:t>
            </a:r>
          </a:p>
        </p:txBody>
      </p:sp>
      <p:sp>
        <p:nvSpPr>
          <p:cNvPr id="2" name="Rectangle 1"/>
          <p:cNvSpPr/>
          <p:nvPr/>
        </p:nvSpPr>
        <p:spPr>
          <a:xfrm>
            <a:off x="6160633" y="5434720"/>
            <a:ext cx="6642395" cy="230832"/>
          </a:xfrm>
          <a:prstGeom prst="rect">
            <a:avLst/>
          </a:prstGeom>
        </p:spPr>
        <p:txBody>
          <a:bodyPr wrap="square">
            <a:spAutoFit/>
          </a:bodyPr>
          <a:lstStyle/>
          <a:p>
            <a:r>
              <a:rPr lang="en-US" sz="900" b="1">
                <a:latin typeface="Arial"/>
                <a:cs typeface="Arial"/>
              </a:rPr>
              <a:t>Interim Obs. Mgt. COA to mitigate Supply Posture impacts until Project Completion </a:t>
            </a:r>
          </a:p>
        </p:txBody>
      </p:sp>
      <p:graphicFrame>
        <p:nvGraphicFramePr>
          <p:cNvPr id="4" name="Table 3">
            <a:extLst>
              <a:ext uri="{FF2B5EF4-FFF2-40B4-BE49-F238E27FC236}">
                <a16:creationId xmlns:a16="http://schemas.microsoft.com/office/drawing/2014/main" id="{02828380-AC32-DABB-7931-C3867DFBE757}"/>
              </a:ext>
            </a:extLst>
          </p:cNvPr>
          <p:cNvGraphicFramePr>
            <a:graphicFrameLocks noGrp="1"/>
          </p:cNvGraphicFramePr>
          <p:nvPr>
            <p:extLst>
              <p:ext uri="{D42A27DB-BD31-4B8C-83A1-F6EECF244321}">
                <p14:modId xmlns:p14="http://schemas.microsoft.com/office/powerpoint/2010/main" val="4087860427"/>
              </p:ext>
            </p:extLst>
          </p:nvPr>
        </p:nvGraphicFramePr>
        <p:xfrm>
          <a:off x="6371068" y="4727518"/>
          <a:ext cx="5522187" cy="752294"/>
        </p:xfrm>
        <a:graphic>
          <a:graphicData uri="http://schemas.openxmlformats.org/drawingml/2006/table">
            <a:tbl>
              <a:tblPr firstRow="1" bandRow="1">
                <a:tableStyleId>{5C22544A-7EE6-4342-B048-85BDC9FD1C3A}</a:tableStyleId>
              </a:tblPr>
              <a:tblGrid>
                <a:gridCol w="933876">
                  <a:extLst>
                    <a:ext uri="{9D8B030D-6E8A-4147-A177-3AD203B41FA5}">
                      <a16:colId xmlns:a16="http://schemas.microsoft.com/office/drawing/2014/main" val="20000"/>
                    </a:ext>
                  </a:extLst>
                </a:gridCol>
                <a:gridCol w="1286381">
                  <a:extLst>
                    <a:ext uri="{9D8B030D-6E8A-4147-A177-3AD203B41FA5}">
                      <a16:colId xmlns:a16="http://schemas.microsoft.com/office/drawing/2014/main" val="20001"/>
                    </a:ext>
                  </a:extLst>
                </a:gridCol>
                <a:gridCol w="717534">
                  <a:extLst>
                    <a:ext uri="{9D8B030D-6E8A-4147-A177-3AD203B41FA5}">
                      <a16:colId xmlns:a16="http://schemas.microsoft.com/office/drawing/2014/main" val="20002"/>
                    </a:ext>
                  </a:extLst>
                </a:gridCol>
                <a:gridCol w="717534">
                  <a:extLst>
                    <a:ext uri="{9D8B030D-6E8A-4147-A177-3AD203B41FA5}">
                      <a16:colId xmlns:a16="http://schemas.microsoft.com/office/drawing/2014/main" val="20003"/>
                    </a:ext>
                  </a:extLst>
                </a:gridCol>
                <a:gridCol w="853691">
                  <a:extLst>
                    <a:ext uri="{9D8B030D-6E8A-4147-A177-3AD203B41FA5}">
                      <a16:colId xmlns:a16="http://schemas.microsoft.com/office/drawing/2014/main" val="20004"/>
                    </a:ext>
                  </a:extLst>
                </a:gridCol>
                <a:gridCol w="1013171">
                  <a:extLst>
                    <a:ext uri="{9D8B030D-6E8A-4147-A177-3AD203B41FA5}">
                      <a16:colId xmlns:a16="http://schemas.microsoft.com/office/drawing/2014/main" val="20005"/>
                    </a:ext>
                  </a:extLst>
                </a:gridCol>
              </a:tblGrid>
              <a:tr h="228931">
                <a:tc gridSpan="6">
                  <a:txBody>
                    <a:bodyPr/>
                    <a:lstStyle/>
                    <a:p>
                      <a:pPr algn="ctr"/>
                      <a:r>
                        <a:rPr lang="en-US" sz="800">
                          <a:solidFill>
                            <a:schemeClr val="tx1"/>
                          </a:solidFill>
                          <a:latin typeface="Arial"/>
                          <a:cs typeface="Times New Roman"/>
                        </a:rPr>
                        <a:t>Supply</a:t>
                      </a:r>
                      <a:r>
                        <a:rPr lang="en-US" sz="800" baseline="0">
                          <a:solidFill>
                            <a:schemeClr val="tx1"/>
                          </a:solidFill>
                          <a:latin typeface="Arial"/>
                          <a:cs typeface="Times New Roman"/>
                        </a:rPr>
                        <a:t> Posture to Incl. Interim COA  (Update Colors to align with LOB for Respective FY )</a:t>
                      </a:r>
                    </a:p>
                  </a:txBody>
                  <a:tcPr marL="72550" marR="72550" marT="36276" marB="36276">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211">
                <a:tc>
                  <a:txBody>
                    <a:bodyPr/>
                    <a:lstStyle/>
                    <a:p>
                      <a:pPr algn="ctr"/>
                      <a:r>
                        <a:rPr lang="en-US" sz="900">
                          <a:solidFill>
                            <a:schemeClr val="tx1"/>
                          </a:solidFill>
                          <a:latin typeface="Arial"/>
                          <a:cs typeface="Times New Roman"/>
                        </a:rPr>
                        <a:t>FY26</a:t>
                      </a:r>
                    </a:p>
                  </a:txBody>
                  <a:tcPr marL="72550" marR="72550" marT="36276" marB="36276">
                    <a:solidFill>
                      <a:schemeClr val="tx2">
                        <a:lumMod val="20000"/>
                        <a:lumOff val="80000"/>
                      </a:schemeClr>
                    </a:solidFill>
                  </a:tcPr>
                </a:tc>
                <a:tc>
                  <a:txBody>
                    <a:bodyPr/>
                    <a:lstStyle/>
                    <a:p>
                      <a:pPr algn="ctr"/>
                      <a:r>
                        <a:rPr lang="en-US" sz="900">
                          <a:solidFill>
                            <a:schemeClr val="tx1"/>
                          </a:solidFill>
                          <a:latin typeface="Arial"/>
                          <a:cs typeface="Times New Roman"/>
                        </a:rPr>
                        <a:t>FY27</a:t>
                      </a:r>
                    </a:p>
                  </a:txBody>
                  <a:tcPr marL="72550" marR="72550" marT="36276" marB="36276">
                    <a:solidFill>
                      <a:schemeClr val="tx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Arial"/>
                          <a:cs typeface="Times New Roman"/>
                        </a:rPr>
                        <a:t>FY28</a:t>
                      </a:r>
                    </a:p>
                  </a:txBody>
                  <a:tcPr marL="72550" marR="72550" marT="36276" marB="36276">
                    <a:solidFill>
                      <a:schemeClr val="tx2">
                        <a:lumMod val="20000"/>
                        <a:lumOff val="80000"/>
                      </a:schemeClr>
                    </a:solidFill>
                  </a:tcPr>
                </a:tc>
                <a:tc hMerge="1">
                  <a:txBody>
                    <a:bodyPr/>
                    <a:lstStyle/>
                    <a:p>
                      <a:endParaRPr lang="en-US"/>
                    </a:p>
                  </a:txBody>
                  <a:tcPr/>
                </a:tc>
                <a:tc>
                  <a:txBody>
                    <a:bodyPr/>
                    <a:lstStyle/>
                    <a:p>
                      <a:pPr algn="ctr"/>
                      <a:r>
                        <a:rPr lang="en-US" sz="900">
                          <a:solidFill>
                            <a:schemeClr val="tx1"/>
                          </a:solidFill>
                          <a:latin typeface="Arial"/>
                          <a:cs typeface="Times New Roman"/>
                        </a:rPr>
                        <a:t>FY29</a:t>
                      </a:r>
                    </a:p>
                  </a:txBody>
                  <a:tcPr marL="72550" marR="72550" marT="36276" marB="36276">
                    <a:solidFill>
                      <a:schemeClr val="tx2">
                        <a:lumMod val="20000"/>
                        <a:lumOff val="80000"/>
                      </a:schemeClr>
                    </a:solidFill>
                  </a:tcPr>
                </a:tc>
                <a:tc>
                  <a:txBody>
                    <a:bodyPr/>
                    <a:lstStyle/>
                    <a:p>
                      <a:pPr algn="ctr"/>
                      <a:r>
                        <a:rPr lang="en-US" sz="900">
                          <a:solidFill>
                            <a:schemeClr val="tx1"/>
                          </a:solidFill>
                          <a:latin typeface="Arial"/>
                          <a:cs typeface="Times New Roman"/>
                        </a:rPr>
                        <a:t>FY30</a:t>
                      </a:r>
                    </a:p>
                  </a:txBody>
                  <a:tcPr marL="72550" marR="72550" marT="36276" marB="36276">
                    <a:solidFill>
                      <a:schemeClr val="tx2">
                        <a:lumMod val="20000"/>
                        <a:lumOff val="80000"/>
                      </a:schemeClr>
                    </a:solidFill>
                  </a:tcPr>
                </a:tc>
                <a:extLst>
                  <a:ext uri="{0D108BD9-81ED-4DB2-BD59-A6C34878D82A}">
                    <a16:rowId xmlns:a16="http://schemas.microsoft.com/office/drawing/2014/main" val="10001"/>
                  </a:ext>
                </a:extLst>
              </a:tr>
              <a:tr h="297482">
                <a:tc>
                  <a:txBody>
                    <a:bodyPr/>
                    <a:lstStyle/>
                    <a:p>
                      <a:pPr algn="ctr"/>
                      <a:endParaRPr lang="en-US" sz="1000">
                        <a:latin typeface="Arial"/>
                        <a:cs typeface="Times New Roman"/>
                      </a:endParaRPr>
                    </a:p>
                  </a:txBody>
                  <a:tcPr marL="72550" marR="72550" marT="36276" marB="36276">
                    <a:solidFill>
                      <a:srgbClr val="FF0000"/>
                    </a:solidFill>
                  </a:tcPr>
                </a:tc>
                <a:tc>
                  <a:txBody>
                    <a:bodyPr/>
                    <a:lstStyle/>
                    <a:p>
                      <a:pPr algn="r"/>
                      <a:endParaRPr lang="en-US" sz="1000" kern="1200">
                        <a:solidFill>
                          <a:schemeClr val="tx2"/>
                        </a:solidFill>
                        <a:latin typeface="Arial"/>
                        <a:ea typeface="+mn-ea"/>
                        <a:cs typeface="Times New Roman"/>
                      </a:endParaRPr>
                    </a:p>
                  </a:txBody>
                  <a:tcPr marL="72550" marR="72550" marT="36276" marB="36276">
                    <a:solidFill>
                      <a:srgbClr val="FF0000"/>
                    </a:solidFill>
                  </a:tcPr>
                </a:tc>
                <a:tc>
                  <a:txBody>
                    <a:bodyPr/>
                    <a:lstStyle/>
                    <a:p>
                      <a:pPr algn="ctr"/>
                      <a:endParaRPr lang="en-US" sz="1000">
                        <a:solidFill>
                          <a:srgbClr val="FF0000"/>
                        </a:solidFill>
                        <a:latin typeface="Arial"/>
                        <a:cs typeface="Times New Roman"/>
                      </a:endParaRPr>
                    </a:p>
                  </a:txBody>
                  <a:tcPr marL="72550" marR="72550" marT="36276" marB="36276">
                    <a:solidFill>
                      <a:srgbClr val="FF0000"/>
                    </a:solidFill>
                  </a:tcPr>
                </a:tc>
                <a:tc>
                  <a:txBody>
                    <a:bodyPr/>
                    <a:lstStyle/>
                    <a:p>
                      <a:pPr algn="ctr"/>
                      <a:endParaRPr lang="en-US" sz="1000">
                        <a:solidFill>
                          <a:srgbClr val="FF0000"/>
                        </a:solidFill>
                        <a:latin typeface="Arial"/>
                        <a:cs typeface="Times New Roman"/>
                      </a:endParaRPr>
                    </a:p>
                  </a:txBody>
                  <a:tcPr marL="72550" marR="72550" marT="36276" marB="36276">
                    <a:solidFill>
                      <a:srgbClr val="FFFF00"/>
                    </a:solidFill>
                  </a:tcPr>
                </a:tc>
                <a:tc>
                  <a:txBody>
                    <a:bodyPr/>
                    <a:lstStyle/>
                    <a:p>
                      <a:endParaRPr lang="en-US" sz="1000">
                        <a:latin typeface="Arial"/>
                      </a:endParaRPr>
                    </a:p>
                  </a:txBody>
                  <a:tcPr marL="72550" marR="72550" marT="36276" marB="36276">
                    <a:solidFill>
                      <a:srgbClr val="00B050"/>
                    </a:solidFill>
                  </a:tcPr>
                </a:tc>
                <a:tc>
                  <a:txBody>
                    <a:bodyPr/>
                    <a:lstStyle/>
                    <a:p>
                      <a:endParaRPr lang="en-US" sz="1500">
                        <a:latin typeface="Arial"/>
                      </a:endParaRPr>
                    </a:p>
                  </a:txBody>
                  <a:tcPr marL="72550" marR="72550" marT="36276" marB="36276">
                    <a:solidFill>
                      <a:srgbClr val="00B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4757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5047601" y="6305662"/>
            <a:ext cx="2077994" cy="265457"/>
          </a:xfrm>
          <a:prstGeom prst="rect">
            <a:avLst/>
          </a:prstGeom>
          <a:noFill/>
          <a:ln w="9525">
            <a:noFill/>
            <a:miter lim="800000"/>
            <a:headEnd/>
            <a:tailEnd/>
          </a:ln>
        </p:spPr>
        <p:txBody>
          <a:bodyPr>
            <a:spAutoFit/>
          </a:bodyPr>
          <a:lstStyle/>
          <a:p>
            <a:pPr algn="ctr"/>
            <a:endParaRPr lang="en-US" sz="1125" b="1">
              <a:solidFill>
                <a:prstClr val="black"/>
              </a:solidFill>
              <a:latin typeface="Times New Roman" pitchFamily="18" charset="0"/>
              <a:cs typeface="Times New Roman" pitchFamily="18" charset="0"/>
            </a:endParaRPr>
          </a:p>
        </p:txBody>
      </p:sp>
      <p:sp>
        <p:nvSpPr>
          <p:cNvPr id="6" name="TextBox 5"/>
          <p:cNvSpPr txBox="1"/>
          <p:nvPr/>
        </p:nvSpPr>
        <p:spPr>
          <a:xfrm>
            <a:off x="391886" y="739986"/>
            <a:ext cx="11081657" cy="5714898"/>
          </a:xfrm>
          <a:prstGeom prst="rect">
            <a:avLst/>
          </a:prstGeom>
          <a:noFill/>
        </p:spPr>
        <p:txBody>
          <a:bodyPr wrap="square" rtlCol="0">
            <a:spAutoFit/>
          </a:bodyPr>
          <a:lstStyle/>
          <a:p>
            <a:r>
              <a:rPr lang="en-US" sz="1172" b="1" u="sng">
                <a:latin typeface="+mn-lt"/>
              </a:rPr>
              <a:t>Background:</a:t>
            </a:r>
          </a:p>
          <a:p>
            <a:pPr marL="171450" indent="-171450">
              <a:buFont typeface="Arial" panose="020B0604020202020204" pitchFamily="34" charset="0"/>
              <a:buChar char="•"/>
            </a:pPr>
            <a:r>
              <a:rPr lang="en-US" sz="1100"/>
              <a:t>Include any relevant background project details that will provide contextual project understanding. Include Impact Memo with SES Senior Leadership Signature.  Detail Project Names, Date of Review, and Feedback/Decision from the review. </a:t>
            </a:r>
            <a:endParaRPr lang="en-US" sz="560" u="sng">
              <a:latin typeface="+mn-lt"/>
            </a:endParaRPr>
          </a:p>
          <a:p>
            <a:r>
              <a:rPr lang="en-US" sz="1172" b="1" u="sng">
                <a:latin typeface="+mn-lt"/>
              </a:rPr>
              <a:t>Additional Project Details: </a:t>
            </a:r>
          </a:p>
          <a:p>
            <a:pPr marL="267891" indent="-267891">
              <a:buFont typeface="Wingdings" panose="05000000000000000000" pitchFamily="2" charset="2"/>
              <a:buChar char="§"/>
            </a:pPr>
            <a:r>
              <a:rPr lang="en-US" sz="1100" kern="0">
                <a:latin typeface="+mn-lt"/>
                <a:cs typeface="Arial"/>
              </a:rPr>
              <a:t>Indicate whether an Economic Analysis (EA) has been performed and submitted to HQAMC. If an Economic Analysis has </a:t>
            </a:r>
            <a:r>
              <a:rPr lang="en-US" sz="1100" u="sng" kern="0">
                <a:latin typeface="+mn-lt"/>
                <a:cs typeface="Arial"/>
              </a:rPr>
              <a:t>not</a:t>
            </a:r>
            <a:r>
              <a:rPr lang="en-US" sz="1100" kern="0">
                <a:latin typeface="+mn-lt"/>
                <a:cs typeface="Arial"/>
              </a:rPr>
              <a:t> been included, please provide an assertion as to why an EA has not been included.</a:t>
            </a:r>
          </a:p>
          <a:p>
            <a:pPr marL="267891" indent="-267891">
              <a:buFont typeface="Wingdings" panose="05000000000000000000" pitchFamily="2" charset="2"/>
              <a:buChar char="§"/>
            </a:pPr>
            <a:r>
              <a:rPr lang="en-US" sz="1100" kern="0">
                <a:latin typeface="+mn-lt"/>
                <a:cs typeface="Arial"/>
              </a:rPr>
              <a:t>Detail why OBS Issue was not detected via proactive monitoring?</a:t>
            </a:r>
          </a:p>
          <a:p>
            <a:pPr marL="267891" indent="-267891">
              <a:buFont typeface="Wingdings" panose="05000000000000000000" pitchFamily="2" charset="2"/>
              <a:buChar char="§"/>
            </a:pPr>
            <a:r>
              <a:rPr lang="en-US" sz="1100">
                <a:latin typeface="+mn-lt"/>
                <a:cs typeface="Arial" panose="020B0604020202020204" pitchFamily="34" charset="0"/>
              </a:rPr>
              <a:t>Enter OBS Issue &amp; Course of Action (COA) in Material Obsolescence Manager (MOM) for Obsolete or End of Life NIIN.</a:t>
            </a:r>
          </a:p>
          <a:p>
            <a:pPr marL="267891" indent="-267891">
              <a:buFont typeface="Wingdings" panose="05000000000000000000" pitchFamily="2" charset="2"/>
              <a:buChar char="§"/>
            </a:pPr>
            <a:r>
              <a:rPr lang="en-US" altLang="en-US" sz="1100">
                <a:latin typeface="+mn-lt"/>
                <a:cs typeface="Arial" panose="020B0604020202020204" pitchFamily="34" charset="0"/>
              </a:rPr>
              <a:t>Indicate if the impacted NIINs are included on a Technology Refresh Roadmap.  Include the proposed refresh date if the NIINs are included on a roadmap. </a:t>
            </a:r>
            <a:endParaRPr lang="en-US" sz="1100" kern="0">
              <a:latin typeface="+mn-lt"/>
              <a:cs typeface="Arial"/>
            </a:endParaRPr>
          </a:p>
          <a:p>
            <a:pPr marL="267891" indent="-267891">
              <a:buFont typeface="Wingdings" panose="05000000000000000000" pitchFamily="2" charset="2"/>
              <a:buChar char="§"/>
            </a:pPr>
            <a:r>
              <a:rPr lang="en-US" sz="1100" kern="0">
                <a:latin typeface="+mn-lt"/>
                <a:cs typeface="Arial"/>
              </a:rPr>
              <a:t>DMSMS Management Plan (DMP) Details</a:t>
            </a:r>
          </a:p>
          <a:p>
            <a:pPr marL="725091" lvl="1" indent="-267891">
              <a:buFont typeface="Wingdings" panose="05000000000000000000" pitchFamily="2" charset="2"/>
              <a:buChar char="§"/>
            </a:pPr>
            <a:r>
              <a:rPr lang="en-US" sz="1100" kern="0">
                <a:latin typeface="+mn-lt"/>
                <a:cs typeface="Arial"/>
              </a:rPr>
              <a:t>Provide date completed DMP was approved &amp; title of the DMP approver.  </a:t>
            </a:r>
            <a:r>
              <a:rPr lang="en-US" altLang="en-US" sz="1100">
                <a:latin typeface="+mn-lt"/>
                <a:cs typeface="Arial" panose="020B0604020202020204" pitchFamily="34" charset="0"/>
              </a:rPr>
              <a:t>If there is no current DMP for the impacted NIIN, then advise of ECD to develop DMP.  </a:t>
            </a:r>
            <a:endParaRPr lang="en-US" sz="1100" kern="0">
              <a:latin typeface="+mn-lt"/>
              <a:cs typeface="Arial"/>
            </a:endParaRPr>
          </a:p>
          <a:p>
            <a:pPr marL="725091" lvl="1" indent="-267891">
              <a:buFont typeface="Wingdings" panose="05000000000000000000" pitchFamily="2" charset="2"/>
              <a:buChar char="§"/>
            </a:pPr>
            <a:r>
              <a:rPr lang="en-US" sz="1100" kern="0">
                <a:latin typeface="+mn-lt"/>
                <a:cs typeface="Arial"/>
              </a:rPr>
              <a:t>Indicate updates that will occur to the DMP for the respective Weapon System, such as proactive monitoring/surveillance for </a:t>
            </a:r>
            <a:r>
              <a:rPr lang="en-US" altLang="en-US" sz="1100">
                <a:latin typeface="+mn-lt"/>
                <a:cs typeface="Arial" panose="020B0604020202020204" pitchFamily="34" charset="0"/>
              </a:rPr>
              <a:t>BOMs acquired from the identified Data Rights Section 4 on Chart 3. If no additional BOM monitoring will occur or no BOMs will be obtained from the identified Data Rights, then notate respective verbiage. </a:t>
            </a:r>
          </a:p>
          <a:p>
            <a:pPr marL="267891" indent="-267891">
              <a:buFont typeface="Wingdings" panose="05000000000000000000" pitchFamily="2" charset="2"/>
              <a:buChar char="§"/>
            </a:pPr>
            <a:endParaRPr lang="en-US" altLang="en-US" sz="560">
              <a:latin typeface="+mn-lt"/>
              <a:ea typeface="Times New Roman" panose="02020603050405020304" pitchFamily="18" charset="0"/>
              <a:cs typeface="Arial" panose="020B0604020202020204" pitchFamily="34" charset="0"/>
            </a:endParaRPr>
          </a:p>
          <a:p>
            <a:r>
              <a:rPr lang="en-US" sz="1100" b="1" u="sng">
                <a:latin typeface="+mn-lt"/>
              </a:rPr>
              <a:t>Status:</a:t>
            </a:r>
            <a:r>
              <a:rPr lang="en-US" sz="1100" b="1">
                <a:latin typeface="+mn-lt"/>
              </a:rPr>
              <a:t>  [Insert:  </a:t>
            </a:r>
            <a:r>
              <a:rPr lang="en-US" sz="1100">
                <a:latin typeface="+mn-lt"/>
              </a:rPr>
              <a:t>LCMC Name] is the Primary Inventory Control Activity (PICA) for the Component on [</a:t>
            </a:r>
            <a:r>
              <a:rPr lang="en-US" sz="1100" b="1">
                <a:latin typeface="+mn-lt"/>
              </a:rPr>
              <a:t>Insert:</a:t>
            </a:r>
            <a:r>
              <a:rPr lang="en-US" sz="1100">
                <a:latin typeface="+mn-lt"/>
              </a:rPr>
              <a:t>  Weapon System Name].</a:t>
            </a:r>
          </a:p>
          <a:p>
            <a:endParaRPr lang="en-US" sz="1100">
              <a:latin typeface="+mn-lt"/>
            </a:endParaRPr>
          </a:p>
          <a:p>
            <a:r>
              <a:rPr lang="en-US" sz="1100" b="1" u="sng">
                <a:latin typeface="+mn-lt"/>
              </a:rPr>
              <a:t>POCs:</a:t>
            </a:r>
            <a:r>
              <a:rPr lang="en-US" sz="1100">
                <a:latin typeface="+mn-lt"/>
              </a:rPr>
              <a:t>   Name, (XXX) XXX-XXXX, john.doe.civ@mail.mil; </a:t>
            </a:r>
          </a:p>
          <a:p>
            <a:r>
              <a:rPr lang="en-US" sz="1100">
                <a:latin typeface="+mn-lt"/>
              </a:rPr>
              <a:t>              Name, (XXX) XXX-XXXX; jane.doe.civ@mail.mil </a:t>
            </a:r>
          </a:p>
          <a:p>
            <a:endParaRPr lang="en-US" sz="900" kern="0">
              <a:latin typeface="+mn-lt"/>
              <a:cs typeface="Arial"/>
            </a:endParaRPr>
          </a:p>
          <a:p>
            <a:r>
              <a:rPr lang="en-US" sz="1100" u="sng">
                <a:latin typeface="+mn-lt"/>
              </a:rPr>
              <a:t>Please attach the following documents</a:t>
            </a:r>
            <a:r>
              <a:rPr lang="en-US" sz="1100" u="sng" baseline="30000">
                <a:latin typeface="+mn-lt"/>
              </a:rPr>
              <a:t>1</a:t>
            </a:r>
            <a:r>
              <a:rPr lang="en-US" sz="1100" u="sng">
                <a:latin typeface="+mn-lt"/>
              </a:rPr>
              <a:t>:</a:t>
            </a:r>
          </a:p>
          <a:p>
            <a:pPr marL="267891" indent="-267891">
              <a:buFont typeface="+mj-lt"/>
              <a:buAutoNum type="romanUcPeriod"/>
            </a:pPr>
            <a:r>
              <a:rPr lang="en-US" sz="1100">
                <a:latin typeface="+mn-lt"/>
              </a:rPr>
              <a:t>For Obsolescence Projects: </a:t>
            </a:r>
          </a:p>
          <a:p>
            <a:pPr marL="720342" lvl="1" indent="-267891">
              <a:buFont typeface="Arial" panose="020B0604020202020204" pitchFamily="34" charset="0"/>
              <a:buChar char="•"/>
            </a:pPr>
            <a:r>
              <a:rPr lang="en-US" sz="1100">
                <a:latin typeface="+mn-lt"/>
              </a:rPr>
              <a:t>LMP Screen shot, printed within 7 days of project submission. (Print Date should be included on document)  </a:t>
            </a:r>
          </a:p>
          <a:p>
            <a:pPr marL="720342" lvl="1" indent="-267891">
              <a:buFont typeface="Arial" panose="020B0604020202020204" pitchFamily="34" charset="0"/>
              <a:buChar char="•"/>
            </a:pPr>
            <a:r>
              <a:rPr lang="en-US" sz="1100">
                <a:latin typeface="+mn-lt"/>
              </a:rPr>
              <a:t>Submit a completed Analysis of Alternatives (AoA) for feasible solutions investigated. </a:t>
            </a:r>
          </a:p>
          <a:p>
            <a:pPr marL="720342" lvl="1" indent="-267891">
              <a:buFont typeface="Arial" panose="020B0604020202020204" pitchFamily="34" charset="0"/>
              <a:buChar char="•"/>
            </a:pPr>
            <a:r>
              <a:rPr lang="en-US" sz="1100">
                <a:latin typeface="+mn-lt"/>
              </a:rPr>
              <a:t>Economic Analysis for projects not previously approved by HQAMC whose total project cost is greater than $1M or projects previously approved whose cost to complete has grown beyond the initial estimate and is greater than $1M</a:t>
            </a:r>
          </a:p>
          <a:p>
            <a:pPr marL="267891" indent="-267891">
              <a:buFont typeface="+mj-lt"/>
              <a:buAutoNum type="romanUcPeriod" startAt="2"/>
            </a:pPr>
            <a:r>
              <a:rPr lang="en-US" sz="1100">
                <a:latin typeface="+mn-lt"/>
              </a:rPr>
              <a:t>For RIP, Cost Reduction &amp; OSCR Projects:</a:t>
            </a:r>
          </a:p>
          <a:p>
            <a:pPr marL="720342" lvl="1" indent="-267891">
              <a:buFont typeface="Arial" panose="020B0604020202020204" pitchFamily="34" charset="0"/>
              <a:buChar char="•"/>
            </a:pPr>
            <a:r>
              <a:rPr lang="en-US" sz="1100">
                <a:latin typeface="+mn-lt"/>
              </a:rPr>
              <a:t>LCMC G-8 Assessment to determine if project is an OSCR Project </a:t>
            </a:r>
          </a:p>
          <a:p>
            <a:pPr marL="720342" lvl="1" indent="-267891">
              <a:buFont typeface="Arial" panose="020B0604020202020204" pitchFamily="34" charset="0"/>
              <a:buChar char="•"/>
            </a:pPr>
            <a:r>
              <a:rPr lang="en-US" sz="1100">
                <a:latin typeface="+mn-lt"/>
              </a:rPr>
              <a:t>Economic Analysis for projects not previously approved by HQAMC whose total project cost is greater than $1M or projects previously approved whose cost to complete has grown beyond the initial estimate and is greater than $1M</a:t>
            </a:r>
          </a:p>
          <a:p>
            <a:pPr marL="720342" lvl="1" indent="-267891">
              <a:buFont typeface="Arial" panose="020B0604020202020204" pitchFamily="34" charset="0"/>
              <a:buChar char="•"/>
            </a:pPr>
            <a:r>
              <a:rPr lang="en-US" sz="1100">
                <a:latin typeface="+mn-lt"/>
              </a:rPr>
              <a:t>For RIPs, include the needed reliability not being attained (e.g., MTBF, MTTR) and how the project resolves the issue(s). </a:t>
            </a:r>
          </a:p>
          <a:p>
            <a:pPr marL="720342" lvl="1" indent="-267891">
              <a:buFont typeface="Arial" panose="020B0604020202020204" pitchFamily="34" charset="0"/>
              <a:buChar char="•"/>
            </a:pPr>
            <a:r>
              <a:rPr lang="en-US" sz="1100">
                <a:latin typeface="+mn-lt"/>
              </a:rPr>
              <a:t>For OSCRs &amp; CR projects, identify the resources impacted and include the SIR and if there are any other impacts.  </a:t>
            </a:r>
          </a:p>
          <a:p>
            <a:pPr marL="720342" lvl="1" indent="-267891">
              <a:buFont typeface="Arial" panose="020B0604020202020204" pitchFamily="34" charset="0"/>
              <a:buChar char="•"/>
            </a:pPr>
            <a:endParaRPr lang="en-US" sz="500">
              <a:latin typeface="+mn-lt"/>
            </a:endParaRPr>
          </a:p>
          <a:p>
            <a:pPr lvl="1"/>
            <a:r>
              <a:rPr lang="en-US" altLang="en-US" sz="844" b="1" u="sng">
                <a:latin typeface="+mn-lt"/>
              </a:rPr>
              <a:t>Notes</a:t>
            </a:r>
            <a:r>
              <a:rPr lang="en-US" altLang="en-US" sz="844">
                <a:latin typeface="+mn-lt"/>
              </a:rPr>
              <a:t>:  </a:t>
            </a:r>
          </a:p>
          <a:p>
            <a:pPr lvl="1"/>
            <a:r>
              <a:rPr lang="en-US" altLang="en-US" sz="844" baseline="30000">
                <a:latin typeface="+mn-lt"/>
              </a:rPr>
              <a:t>1</a:t>
            </a:r>
            <a:r>
              <a:rPr lang="en-US" altLang="en-US" sz="844">
                <a:latin typeface="+mn-lt"/>
              </a:rPr>
              <a:t> Submit all completed template documentation to Daphne Henry (</a:t>
            </a:r>
            <a:r>
              <a:rPr lang="en-US" altLang="en-US" sz="844">
                <a:latin typeface="+mn-lt"/>
                <a:hlinkClick r:id="rId3">
                  <a:extLst>
                    <a:ext uri="{A12FA001-AC4F-418D-AE19-62706E023703}">
                      <ahyp:hlinkClr xmlns:ahyp="http://schemas.microsoft.com/office/drawing/2018/hyperlinkcolor" val="tx"/>
                    </a:ext>
                  </a:extLst>
                </a:hlinkClick>
              </a:rPr>
              <a:t>daphne.a.henry.civ@army.mil</a:t>
            </a:r>
            <a:r>
              <a:rPr lang="en-US" altLang="en-US" sz="844">
                <a:latin typeface="+mn-lt"/>
              </a:rPr>
              <a:t>)</a:t>
            </a:r>
          </a:p>
          <a:p>
            <a:pPr lvl="1"/>
            <a:r>
              <a:rPr lang="en-US" altLang="en-US" sz="844" baseline="30000">
                <a:latin typeface="+mn-lt"/>
              </a:rPr>
              <a:t>2</a:t>
            </a:r>
            <a:r>
              <a:rPr lang="en-US" altLang="en-US" sz="844">
                <a:latin typeface="+mn-lt"/>
              </a:rPr>
              <a:t> Reference “13Feb2020-Winborne_DataRights_In_Obsolescence _Projects” Briefing</a:t>
            </a:r>
            <a:endParaRPr lang="en-US" altLang="en-US" sz="1125">
              <a:latin typeface="+mn-lt"/>
            </a:endParaRPr>
          </a:p>
        </p:txBody>
      </p:sp>
      <p:sp>
        <p:nvSpPr>
          <p:cNvPr id="9" name="Title 1"/>
          <p:cNvSpPr>
            <a:spLocks noGrp="1"/>
          </p:cNvSpPr>
          <p:nvPr>
            <p:ph type="title"/>
          </p:nvPr>
        </p:nvSpPr>
        <p:spPr>
          <a:xfrm>
            <a:off x="1752360" y="48233"/>
            <a:ext cx="8668476" cy="567891"/>
          </a:xfrm>
        </p:spPr>
        <p:txBody>
          <a:bodyPr>
            <a:noAutofit/>
          </a:bodyPr>
          <a:lstStyle/>
          <a:p>
            <a:pPr algn="ctr"/>
            <a:r>
              <a:rPr lang="en-US" sz="2250"/>
              <a:t>Project Name</a:t>
            </a:r>
            <a:endParaRPr lang="en-US" sz="2250">
              <a:latin typeface="+mn-lt"/>
              <a:cs typeface="Times New Roman" panose="02020603050405020304" pitchFamily="18" charset="0"/>
            </a:endParaRPr>
          </a:p>
        </p:txBody>
      </p:sp>
      <p:sp>
        <p:nvSpPr>
          <p:cNvPr id="2" name="TextBox 1"/>
          <p:cNvSpPr txBox="1"/>
          <p:nvPr/>
        </p:nvSpPr>
        <p:spPr>
          <a:xfrm>
            <a:off x="2382904" y="332178"/>
            <a:ext cx="7643439" cy="381002"/>
          </a:xfrm>
          <a:prstGeom prst="rect">
            <a:avLst/>
          </a:prstGeom>
          <a:noFill/>
        </p:spPr>
        <p:txBody>
          <a:bodyPr wrap="none" rtlCol="0">
            <a:spAutoFit/>
          </a:bodyPr>
          <a:lstStyle/>
          <a:p>
            <a:r>
              <a:rPr lang="en-US" sz="938" b="1" u="sng">
                <a:latin typeface="+mn-lt"/>
              </a:rPr>
              <a:t>Note</a:t>
            </a:r>
            <a:r>
              <a:rPr lang="en-US" sz="938">
                <a:latin typeface="+mn-lt"/>
              </a:rPr>
              <a:t>:  Include relevant details in the “Background” &amp; “Additional Project Details” sections that have not already been included on Chart #3. </a:t>
            </a:r>
          </a:p>
          <a:p>
            <a:r>
              <a:rPr lang="en-US" sz="938">
                <a:latin typeface="+mn-lt"/>
              </a:rPr>
              <a:t>This chart will serve as important reference information to efficiently answer questions that may arise during AMC approval coordination.</a:t>
            </a:r>
            <a:endParaRPr lang="en-US" sz="1688">
              <a:latin typeface="+mn-lt"/>
            </a:endParaRPr>
          </a:p>
        </p:txBody>
      </p:sp>
    </p:spTree>
    <p:extLst>
      <p:ext uri="{BB962C8B-B14F-4D97-AF65-F5344CB8AC3E}">
        <p14:creationId xmlns:p14="http://schemas.microsoft.com/office/powerpoint/2010/main" val="358751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1462172" y="-42169"/>
            <a:ext cx="9267657" cy="685800"/>
          </a:xfrm>
        </p:spPr>
        <p:txBody>
          <a:bodyPr>
            <a:normAutofit fontScale="90000"/>
          </a:bodyPr>
          <a:lstStyle/>
          <a:p>
            <a:pPr algn="ctr" eaLnBrk="1" hangingPunct="1">
              <a:defRPr/>
            </a:pPr>
            <a:r>
              <a:rPr lang="en-US">
                <a:solidFill>
                  <a:schemeClr val="tx1"/>
                </a:solidFill>
                <a:effectLst>
                  <a:outerShdw blurRad="38100" dist="38100" dir="2700000" algn="tl">
                    <a:srgbClr val="C0C0C0"/>
                  </a:outerShdw>
                </a:effectLst>
              </a:rPr>
              <a:t> </a:t>
            </a:r>
            <a:br>
              <a:rPr lang="en-US">
                <a:solidFill>
                  <a:schemeClr val="tx1"/>
                </a:solidFill>
                <a:effectLst>
                  <a:outerShdw blurRad="38100" dist="38100" dir="2700000" algn="tl">
                    <a:srgbClr val="C0C0C0"/>
                  </a:outerShdw>
                </a:effectLst>
              </a:rPr>
            </a:br>
            <a:r>
              <a:rPr lang="en-US" sz="2000" u="sng"/>
              <a:t>Reminders &amp; Examples for Quad Chart Submissions</a:t>
            </a:r>
            <a:br>
              <a:rPr lang="en-US" sz="2000">
                <a:solidFill>
                  <a:srgbClr val="0070C0"/>
                </a:solidFill>
                <a:effectLst>
                  <a:outerShdw blurRad="38100" dist="38100" dir="2700000" algn="tl">
                    <a:srgbClr val="C0C0C0"/>
                  </a:outerShdw>
                </a:effectLst>
              </a:rPr>
            </a:br>
            <a:endParaRPr lang="en-US" sz="2000">
              <a:solidFill>
                <a:srgbClr val="0070C0"/>
              </a:solidFill>
              <a:effectLst>
                <a:outerShdw blurRad="38100" dist="38100" dir="2700000" algn="tl">
                  <a:srgbClr val="C0C0C0"/>
                </a:outerShdw>
              </a:effectLst>
            </a:endParaRPr>
          </a:p>
        </p:txBody>
      </p:sp>
      <p:sp>
        <p:nvSpPr>
          <p:cNvPr id="41987" name="Rectangle 3"/>
          <p:cNvSpPr>
            <a:spLocks noGrp="1" noChangeArrowheads="1"/>
          </p:cNvSpPr>
          <p:nvPr>
            <p:ph type="body" idx="4294967295"/>
          </p:nvPr>
        </p:nvSpPr>
        <p:spPr>
          <a:xfrm>
            <a:off x="631371" y="776803"/>
            <a:ext cx="10831286" cy="5908089"/>
          </a:xfrm>
        </p:spPr>
        <p:txBody>
          <a:bodyPr>
            <a:noAutofit/>
          </a:bodyPr>
          <a:lstStyle/>
          <a:p>
            <a:pPr>
              <a:lnSpc>
                <a:spcPct val="110000"/>
              </a:lnSpc>
              <a:spcBef>
                <a:spcPts val="0"/>
              </a:spcBef>
              <a:buFont typeface="Wingdings" panose="05000000000000000000" pitchFamily="2" charset="2"/>
              <a:buChar char="q"/>
            </a:pPr>
            <a:r>
              <a:rPr lang="en-US" altLang="en-US" sz="1200"/>
              <a:t>Overarching Reminders:</a:t>
            </a:r>
          </a:p>
          <a:p>
            <a:pPr lvl="1">
              <a:lnSpc>
                <a:spcPct val="110000"/>
              </a:lnSpc>
              <a:spcBef>
                <a:spcPts val="0"/>
              </a:spcBef>
              <a:buFont typeface="Wingdings" panose="05000000000000000000" pitchFamily="2" charset="2"/>
              <a:buChar char="§"/>
            </a:pPr>
            <a:r>
              <a:rPr lang="en-US" altLang="en-US" sz="1000"/>
              <a:t>Provide signed impact memo at the time of project submission.</a:t>
            </a:r>
          </a:p>
          <a:p>
            <a:pPr lvl="1">
              <a:lnSpc>
                <a:spcPct val="110000"/>
              </a:lnSpc>
              <a:spcBef>
                <a:spcPts val="0"/>
              </a:spcBef>
              <a:buFont typeface="Wingdings" panose="05000000000000000000" pitchFamily="2" charset="2"/>
              <a:buChar char="§"/>
            </a:pPr>
            <a:r>
              <a:rPr lang="en-US" altLang="en-US" sz="1000"/>
              <a:t>Only detail information relevant to the respective section on the Quad Chart (Chart 3) as it is the primary document routed for AMC official staffing approval.  (e.g., Problem details should be included only in Section 2 (The Problem) &amp; not in Sections 1 &amp; 3-9).</a:t>
            </a:r>
          </a:p>
          <a:p>
            <a:pPr lvl="1">
              <a:lnSpc>
                <a:spcPct val="110000"/>
              </a:lnSpc>
              <a:spcBef>
                <a:spcPts val="0"/>
              </a:spcBef>
              <a:buFont typeface="Wingdings" panose="05000000000000000000" pitchFamily="2" charset="2"/>
              <a:buChar char="§"/>
            </a:pPr>
            <a:r>
              <a:rPr lang="en-US" altLang="en-US" sz="1000"/>
              <a:t>Enter the Obsolescence Issue and Proposed Solution (Course of Action) in the Material Obsolescence Manager (MOM) tool.</a:t>
            </a:r>
          </a:p>
          <a:p>
            <a:pPr lvl="1">
              <a:lnSpc>
                <a:spcPct val="110000"/>
              </a:lnSpc>
              <a:spcBef>
                <a:spcPts val="0"/>
              </a:spcBef>
              <a:buFont typeface="Wingdings" panose="05000000000000000000" pitchFamily="2" charset="2"/>
              <a:buChar char="§"/>
            </a:pPr>
            <a:r>
              <a:rPr lang="en-US" sz="1000">
                <a:latin typeface="+mn-lt"/>
              </a:rPr>
              <a:t>For completed projects: Complete &amp; submit a success story for completed projects implemented prior to backorders being experienced. The Success Story Template is in Appendix C of the FY25 AWCF Guidance should be for the submissions.</a:t>
            </a:r>
            <a:endParaRPr lang="en-US" altLang="en-US" sz="1000">
              <a:latin typeface="+mn-lt"/>
            </a:endParaRPr>
          </a:p>
          <a:p>
            <a:pPr marL="457200" lvl="1" indent="0">
              <a:lnSpc>
                <a:spcPct val="110000"/>
              </a:lnSpc>
              <a:spcBef>
                <a:spcPts val="0"/>
              </a:spcBef>
              <a:buNone/>
            </a:pPr>
            <a:endParaRPr lang="en-US" sz="500">
              <a:highlight>
                <a:srgbClr val="FFFF00"/>
              </a:highlight>
            </a:endParaRPr>
          </a:p>
          <a:p>
            <a:pPr marL="457200" lvl="1" indent="0">
              <a:lnSpc>
                <a:spcPct val="110000"/>
              </a:lnSpc>
              <a:spcBef>
                <a:spcPts val="0"/>
              </a:spcBef>
              <a:buNone/>
            </a:pPr>
            <a:endParaRPr lang="en-US" sz="500">
              <a:highlight>
                <a:srgbClr val="FFFF00"/>
              </a:highlight>
            </a:endParaRPr>
          </a:p>
          <a:p>
            <a:pPr>
              <a:lnSpc>
                <a:spcPct val="110000"/>
              </a:lnSpc>
              <a:spcBef>
                <a:spcPts val="0"/>
              </a:spcBef>
              <a:buFont typeface="Wingdings" panose="05000000000000000000" pitchFamily="2" charset="2"/>
              <a:buChar char="q"/>
            </a:pPr>
            <a:r>
              <a:rPr lang="en-US" altLang="en-US" sz="1200"/>
              <a:t>Section 2: The Problem:  </a:t>
            </a:r>
          </a:p>
          <a:p>
            <a:pPr lvl="1">
              <a:lnSpc>
                <a:spcPct val="110000"/>
              </a:lnSpc>
              <a:spcBef>
                <a:spcPts val="0"/>
              </a:spcBef>
              <a:buFont typeface="Wingdings" panose="05000000000000000000" pitchFamily="2" charset="2"/>
              <a:buChar char="§"/>
            </a:pPr>
            <a:r>
              <a:rPr lang="en-US" altLang="en-US" sz="1000" u="sng"/>
              <a:t>Reminder:</a:t>
            </a:r>
            <a:r>
              <a:rPr lang="en-US" altLang="en-US" sz="1000"/>
              <a:t>  Detail most relevant problem details in Section 2 as it is the primary chart routed for staffing approval.  Include remaining details in “Background and/or </a:t>
            </a:r>
            <a:r>
              <a:rPr lang="en-US" sz="1000"/>
              <a:t>Additional Project Details” Sections on Chart 5. </a:t>
            </a:r>
            <a:r>
              <a:rPr lang="en-US" altLang="en-US" sz="1000"/>
              <a:t>For obsolescence projects, include “How &amp; When” the obsolescence issue was discovered. </a:t>
            </a:r>
          </a:p>
          <a:p>
            <a:pPr lvl="1">
              <a:lnSpc>
                <a:spcPct val="110000"/>
              </a:lnSpc>
              <a:spcBef>
                <a:spcPts val="0"/>
              </a:spcBef>
              <a:buFont typeface="Wingdings" panose="05000000000000000000" pitchFamily="2" charset="2"/>
              <a:buChar char="§"/>
            </a:pPr>
            <a:r>
              <a:rPr lang="en-US" altLang="en-US" sz="1000" u="sng"/>
              <a:t>Example Obsolescence Statement</a:t>
            </a:r>
            <a:r>
              <a:rPr lang="en-US" altLang="en-US" sz="1000"/>
              <a:t>:  Per Product Discontinuation Number(s) XXX, there are XX obsolete subcomponents on NIIN XXX which will have a negative supply posture impact starting in FY25.    </a:t>
            </a:r>
          </a:p>
          <a:p>
            <a:pPr lvl="2">
              <a:lnSpc>
                <a:spcPct val="110000"/>
              </a:lnSpc>
              <a:spcBef>
                <a:spcPts val="0"/>
              </a:spcBef>
              <a:buFont typeface="Wingdings" panose="05000000000000000000" pitchFamily="2" charset="2"/>
              <a:buChar char="Ø"/>
            </a:pPr>
            <a:r>
              <a:rPr lang="en-US" altLang="en-US" sz="1000" u="sng"/>
              <a:t>Note</a:t>
            </a:r>
            <a:r>
              <a:rPr lang="en-US" altLang="en-US" sz="1000"/>
              <a:t>:  If you do not have the Product Discontinuation Number(s), then detail key Unfilled Purchase Requisition Number(s) for the respective obsolescence issue. If there are multiple PDNs, then detail those that are primary drivers for the obsolescence (i.e., Include 1 - 3 PDNs).</a:t>
            </a:r>
          </a:p>
          <a:p>
            <a:pPr lvl="2">
              <a:lnSpc>
                <a:spcPct val="110000"/>
              </a:lnSpc>
              <a:spcBef>
                <a:spcPts val="0"/>
              </a:spcBef>
              <a:buFont typeface="Wingdings" panose="05000000000000000000" pitchFamily="2" charset="2"/>
              <a:buChar char="Ø"/>
            </a:pPr>
            <a:endParaRPr lang="en-US" altLang="en-US" sz="500"/>
          </a:p>
          <a:p>
            <a:pPr lvl="2">
              <a:lnSpc>
                <a:spcPct val="110000"/>
              </a:lnSpc>
              <a:spcBef>
                <a:spcPts val="0"/>
              </a:spcBef>
              <a:buFont typeface="Wingdings" panose="05000000000000000000" pitchFamily="2" charset="2"/>
              <a:buChar char="Ø"/>
            </a:pPr>
            <a:endParaRPr lang="en-US" altLang="en-US" sz="500"/>
          </a:p>
          <a:p>
            <a:pPr>
              <a:lnSpc>
                <a:spcPct val="110000"/>
              </a:lnSpc>
              <a:spcBef>
                <a:spcPts val="0"/>
              </a:spcBef>
              <a:buFont typeface="Wingdings" panose="05000000000000000000" pitchFamily="2" charset="2"/>
              <a:buChar char="q"/>
            </a:pPr>
            <a:r>
              <a:rPr lang="en-US" altLang="en-US" sz="1200"/>
              <a:t>Section 3: Description of Proposed Project/Solution: </a:t>
            </a:r>
          </a:p>
          <a:p>
            <a:pPr lvl="1">
              <a:lnSpc>
                <a:spcPct val="110000"/>
              </a:lnSpc>
              <a:spcBef>
                <a:spcPts val="0"/>
              </a:spcBef>
              <a:buFont typeface="Wingdings" panose="05000000000000000000" pitchFamily="2" charset="2"/>
              <a:buChar char="§"/>
            </a:pPr>
            <a:r>
              <a:rPr lang="en-US" altLang="en-US" sz="1000" u="sng"/>
              <a:t>Reminder:</a:t>
            </a:r>
            <a:r>
              <a:rPr lang="en-US" altLang="en-US" sz="1000"/>
              <a:t>  Detail most relevant decision-making information in Section 3.  Include remaining details in the “Additional Project Detail” Section on Chart 5. </a:t>
            </a:r>
          </a:p>
          <a:p>
            <a:pPr lvl="1">
              <a:lnSpc>
                <a:spcPct val="110000"/>
              </a:lnSpc>
              <a:spcBef>
                <a:spcPts val="0"/>
              </a:spcBef>
              <a:buFont typeface="Wingdings" panose="05000000000000000000" pitchFamily="2" charset="2"/>
              <a:buChar char="§"/>
            </a:pPr>
            <a:r>
              <a:rPr lang="en-US" altLang="en-US" sz="1000" u="sng"/>
              <a:t>Reminder</a:t>
            </a:r>
            <a:r>
              <a:rPr lang="en-US" altLang="en-US" sz="1000"/>
              <a:t>:  Reference SD-22, Table 12. </a:t>
            </a:r>
            <a:r>
              <a:rPr lang="en-US" sz="1000"/>
              <a:t>Resolution Type and/or Definition”  (p.126) of the SD-22 to assist with the verbiage. </a:t>
            </a:r>
            <a:r>
              <a:rPr lang="en-US" sz="1000">
                <a:hlinkClick r:id="rId3">
                  <a:extLst>
                    <a:ext uri="{A12FA001-AC4F-418D-AE19-62706E023703}">
                      <ahyp:hlinkClr xmlns:ahyp="http://schemas.microsoft.com/office/drawing/2018/hyperlinkcolor" val="tx"/>
                    </a:ext>
                  </a:extLst>
                </a:hlinkClick>
              </a:rPr>
              <a:t>Diminishing-Manufacturing-Sources-and-Material-Shortages-(DMSMS)-Guidebook-(SD-22).pdf (dau.edu)</a:t>
            </a:r>
            <a:r>
              <a:rPr lang="en-US" sz="1000"/>
              <a:t>. </a:t>
            </a:r>
          </a:p>
          <a:p>
            <a:pPr lvl="1">
              <a:lnSpc>
                <a:spcPct val="110000"/>
              </a:lnSpc>
              <a:spcBef>
                <a:spcPts val="0"/>
              </a:spcBef>
              <a:buFont typeface="Wingdings" panose="05000000000000000000" pitchFamily="2" charset="2"/>
              <a:buChar char="§"/>
            </a:pPr>
            <a:r>
              <a:rPr lang="en-US" sz="1000" u="sng"/>
              <a:t>Reminder</a:t>
            </a:r>
            <a:r>
              <a:rPr lang="en-US" sz="1000"/>
              <a:t>:   Include brief rationale why the proposed solution was selected. This rationale should be based on the completed AoA.</a:t>
            </a:r>
          </a:p>
          <a:p>
            <a:pPr lvl="1">
              <a:lnSpc>
                <a:spcPct val="110000"/>
              </a:lnSpc>
              <a:spcBef>
                <a:spcPts val="0"/>
              </a:spcBef>
              <a:buFont typeface="Wingdings" panose="05000000000000000000" pitchFamily="2" charset="2"/>
              <a:buChar char="§"/>
            </a:pPr>
            <a:r>
              <a:rPr lang="en-US" altLang="en-US" sz="1000" u="sng"/>
              <a:t>Example Obsolescence Statement</a:t>
            </a:r>
            <a:r>
              <a:rPr lang="en-US" altLang="en-US" sz="1000"/>
              <a:t>:</a:t>
            </a:r>
            <a:r>
              <a:rPr lang="en-US" sz="1000"/>
              <a:t> </a:t>
            </a:r>
            <a:r>
              <a:rPr lang="en-US" sz="1000" kern="0"/>
              <a:t>Per SD-22 DMSMS guidebook, dated May 2022, this project will pursue the resolution of  design refreshment. The effort will Qualify and integrate the aircraft with the Next Generation Electronic Sequencing Unit (ESU), a drop-in replacement for the current ESU that is being developed by the OEM. </a:t>
            </a:r>
            <a:r>
              <a:rPr lang="en-US" sz="1000"/>
              <a:t>This resolution was chosen over other options due to magnitude and complexity of obsolete parts in the existing design which prevented a lower-level resolution approach.</a:t>
            </a:r>
          </a:p>
          <a:p>
            <a:pPr lvl="1">
              <a:lnSpc>
                <a:spcPct val="110000"/>
              </a:lnSpc>
              <a:spcBef>
                <a:spcPts val="0"/>
              </a:spcBef>
              <a:buFont typeface="Wingdings" panose="05000000000000000000" pitchFamily="2" charset="2"/>
              <a:buChar char="§"/>
            </a:pPr>
            <a:r>
              <a:rPr lang="en-US" sz="1000"/>
              <a:t>Remember to consider repair and maintenance, especially ensuring appropriate tech data rights.</a:t>
            </a:r>
          </a:p>
          <a:p>
            <a:pPr lvl="1">
              <a:lnSpc>
                <a:spcPct val="110000"/>
              </a:lnSpc>
              <a:spcBef>
                <a:spcPts val="0"/>
              </a:spcBef>
              <a:buFont typeface="Wingdings" panose="05000000000000000000" pitchFamily="2" charset="2"/>
              <a:buChar char="§"/>
            </a:pPr>
            <a:endParaRPr lang="en-US" sz="500"/>
          </a:p>
          <a:p>
            <a:pPr lvl="1">
              <a:lnSpc>
                <a:spcPct val="110000"/>
              </a:lnSpc>
              <a:spcBef>
                <a:spcPts val="0"/>
              </a:spcBef>
              <a:buFont typeface="Wingdings" panose="05000000000000000000" pitchFamily="2" charset="2"/>
              <a:buChar char="§"/>
            </a:pPr>
            <a:endParaRPr lang="en-US" sz="500"/>
          </a:p>
          <a:p>
            <a:pPr>
              <a:lnSpc>
                <a:spcPct val="110000"/>
              </a:lnSpc>
              <a:spcBef>
                <a:spcPts val="0"/>
              </a:spcBef>
              <a:buFont typeface="Wingdings" panose="05000000000000000000" pitchFamily="2" charset="2"/>
              <a:buChar char="q"/>
            </a:pPr>
            <a:r>
              <a:rPr lang="en-US" altLang="en-US" sz="1200"/>
              <a:t>Section 5: Project Schedule Milestone:</a:t>
            </a:r>
          </a:p>
          <a:p>
            <a:pPr lvl="1">
              <a:lnSpc>
                <a:spcPct val="110000"/>
              </a:lnSpc>
              <a:spcBef>
                <a:spcPts val="0"/>
              </a:spcBef>
              <a:buFont typeface="Wingdings" panose="05000000000000000000" pitchFamily="2" charset="2"/>
              <a:buChar char="§"/>
            </a:pPr>
            <a:r>
              <a:rPr lang="en-US" altLang="en-US" sz="1000" u="sng">
                <a:latin typeface="+mn-lt"/>
              </a:rPr>
              <a:t>Reminder</a:t>
            </a:r>
            <a:r>
              <a:rPr lang="en-US" altLang="en-US" sz="1000">
                <a:latin typeface="+mn-lt"/>
              </a:rPr>
              <a:t>: For Follow-on Projects, i</a:t>
            </a:r>
            <a:r>
              <a:rPr lang="en-US" sz="1000">
                <a:latin typeface="+mn-lt"/>
              </a:rPr>
              <a:t>f a completion date shifts to the right, detail impact to supply availability. Rationale should be notated on project submission chart in Section 5. I</a:t>
            </a:r>
            <a:r>
              <a:rPr lang="en-US" sz="1000"/>
              <a:t>f there was no shift or a shift that did not create an impact to the supply posture, then notate appropriate verbiage. (i.e., </a:t>
            </a:r>
            <a:r>
              <a:rPr lang="en-US" sz="1000" kern="0"/>
              <a:t>No schedule shift impacting supply posture since last PMR).</a:t>
            </a:r>
          </a:p>
          <a:p>
            <a:pPr>
              <a:lnSpc>
                <a:spcPct val="110000"/>
              </a:lnSpc>
              <a:spcBef>
                <a:spcPts val="0"/>
              </a:spcBef>
              <a:buFont typeface="Wingdings" panose="05000000000000000000" pitchFamily="2" charset="2"/>
              <a:buChar char="§"/>
            </a:pPr>
            <a:endParaRPr lang="en-US" sz="1000">
              <a:latin typeface="+mn-lt"/>
            </a:endParaRPr>
          </a:p>
          <a:p>
            <a:pPr lvl="2" indent="0">
              <a:lnSpc>
                <a:spcPct val="110000"/>
              </a:lnSpc>
              <a:spcBef>
                <a:spcPts val="0"/>
              </a:spcBef>
              <a:buNone/>
            </a:pPr>
            <a:endParaRPr lang="en-US" altLang="en-US" sz="400"/>
          </a:p>
          <a:p>
            <a:pPr marL="457200" lvl="1" indent="0">
              <a:lnSpc>
                <a:spcPct val="110000"/>
              </a:lnSpc>
              <a:spcBef>
                <a:spcPts val="0"/>
              </a:spcBef>
              <a:buNone/>
            </a:pPr>
            <a:endParaRPr lang="en-US" altLang="en-US" sz="1200"/>
          </a:p>
          <a:p>
            <a:pPr lvl="1">
              <a:lnSpc>
                <a:spcPct val="110000"/>
              </a:lnSpc>
              <a:spcBef>
                <a:spcPts val="0"/>
              </a:spcBef>
              <a:buFont typeface="Wingdings" panose="05000000000000000000" pitchFamily="2" charset="2"/>
              <a:buChar char="q"/>
            </a:pPr>
            <a:endParaRPr lang="en-US" altLang="en-US" sz="1200"/>
          </a:p>
          <a:p>
            <a:pPr marL="457200" lvl="1" indent="0">
              <a:lnSpc>
                <a:spcPct val="110000"/>
              </a:lnSpc>
              <a:spcBef>
                <a:spcPts val="0"/>
              </a:spcBef>
              <a:buNone/>
            </a:pPr>
            <a:endParaRPr lang="en-US" altLang="en-US" sz="1200"/>
          </a:p>
        </p:txBody>
      </p:sp>
    </p:spTree>
    <p:extLst>
      <p:ext uri="{BB962C8B-B14F-4D97-AF65-F5344CB8AC3E}">
        <p14:creationId xmlns:p14="http://schemas.microsoft.com/office/powerpoint/2010/main" val="66931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6253" y="833779"/>
            <a:ext cx="10148832" cy="5471883"/>
          </a:xfrm>
          <a:prstGeom prst="rect">
            <a:avLst/>
          </a:prstGeom>
          <a:noFill/>
        </p:spPr>
        <p:txBody>
          <a:bodyPr wrap="square" rtlCol="0">
            <a:spAutoFit/>
          </a:bodyPr>
          <a:lstStyle/>
          <a:p>
            <a:r>
              <a:rPr lang="en-US" sz="1200" b="1" u="sng">
                <a:latin typeface="+mn-lt"/>
              </a:rPr>
              <a:t>IP/Data Rights Project Details:</a:t>
            </a:r>
            <a:r>
              <a:rPr lang="en-US" sz="1200" baseline="30000"/>
              <a:t>1</a:t>
            </a:r>
            <a:r>
              <a:rPr lang="en-US" sz="1172" b="1" u="sng"/>
              <a:t> </a:t>
            </a:r>
          </a:p>
          <a:p>
            <a:pPr marL="267891" indent="-267891">
              <a:buFont typeface="Wingdings" panose="05000000000000000000" pitchFamily="2" charset="2"/>
              <a:buChar char="§"/>
            </a:pPr>
            <a:r>
              <a:rPr lang="en-US" sz="1100" kern="0">
                <a:latin typeface="+mn-lt"/>
                <a:cs typeface="Arial"/>
              </a:rPr>
              <a:t>Is IP material to the request? Indicate whether AWCF funded development work is proposed to be performed by a contractor or organic engineering center that should generate design specification technical data or computer software and explain. If “no”, following is not necessary except for ID and documentation of local legal counsel concurrence.</a:t>
            </a:r>
          </a:p>
          <a:p>
            <a:pPr marL="267891" indent="-267891">
              <a:buFont typeface="Wingdings" panose="05000000000000000000" pitchFamily="2" charset="2"/>
              <a:buChar char="§"/>
            </a:pPr>
            <a:r>
              <a:rPr lang="en-US" sz="1100" kern="0">
                <a:latin typeface="+mn-lt"/>
                <a:cs typeface="Arial"/>
              </a:rPr>
              <a:t>Explain nature of contract method proposed if not explained elsewhere, e.g., new FAR contract, OTA, existing IDIQ or other blanket purchasing vehicle.</a:t>
            </a:r>
          </a:p>
          <a:p>
            <a:pPr marL="267891" indent="-267891">
              <a:buFont typeface="Wingdings" panose="05000000000000000000" pitchFamily="2" charset="2"/>
              <a:buChar char="§"/>
            </a:pPr>
            <a:r>
              <a:rPr lang="en-US" sz="1100" kern="0">
                <a:latin typeface="+mn-lt"/>
                <a:cs typeface="Arial"/>
              </a:rPr>
              <a:t>Provide background on data or patent rights in legacy technology only if they are believed to affect or limit IP path forward, e.g., if project will have to use technical data or software proprietary to the OEM that gives the OEM leverage over future COAs.</a:t>
            </a:r>
          </a:p>
          <a:p>
            <a:pPr marL="267891" indent="-267891">
              <a:buFont typeface="Wingdings" panose="05000000000000000000" pitchFamily="2" charset="2"/>
              <a:buChar char="§"/>
            </a:pPr>
            <a:r>
              <a:rPr lang="en-US" sz="1100" kern="0">
                <a:latin typeface="+mn-lt"/>
                <a:cs typeface="Arial"/>
              </a:rPr>
              <a:t>Explain whether and how proponent plans to protect IP rights by including contractor deliverables (CDRLs and DIDs for developed software and technical data), data rights clauses, patent rights clauses, etc. in contracts; or for organic efforts, documentation of USG development and filing of patent applications as appropriate.</a:t>
            </a:r>
          </a:p>
          <a:p>
            <a:pPr marL="267891" indent="-267891">
              <a:buFont typeface="Wingdings" panose="05000000000000000000" pitchFamily="2" charset="2"/>
              <a:buChar char="§"/>
            </a:pPr>
            <a:r>
              <a:rPr lang="en-US" altLang="en-US" sz="1100">
                <a:latin typeface="+mn-lt"/>
                <a:ea typeface="Times New Roman" panose="02020603050405020304" pitchFamily="18" charset="0"/>
                <a:cs typeface="Arial" panose="020B0604020202020204" pitchFamily="34" charset="0"/>
              </a:rPr>
              <a:t>Explain strategy for mitigating any constraints described in IP background above, e.g., a competitively awarded contract against functional requirements free of IP strings, clean reverse engineering of a legacy item, an already negotiated agreement with an OEM not to use sole source status on an obsolete OEM system to capture new AWCF funded development, etc.</a:t>
            </a:r>
          </a:p>
          <a:p>
            <a:pPr marL="267891" indent="-267891">
              <a:buFont typeface="Wingdings" panose="05000000000000000000" pitchFamily="2" charset="2"/>
              <a:buChar char="§"/>
            </a:pPr>
            <a:r>
              <a:rPr lang="en-US" sz="1100" kern="0">
                <a:latin typeface="+mn-lt"/>
                <a:cs typeface="Arial"/>
              </a:rPr>
              <a:t>Identify any broader system IP strategy and indicate how the proposed COA aligns with that strategy.</a:t>
            </a:r>
          </a:p>
          <a:p>
            <a:pPr marL="267891" indent="-267891">
              <a:buFont typeface="Wingdings" panose="05000000000000000000" pitchFamily="2" charset="2"/>
              <a:buChar char="§"/>
            </a:pPr>
            <a:r>
              <a:rPr lang="en-US" sz="1100" kern="0">
                <a:latin typeface="+mn-lt"/>
                <a:cs typeface="Arial"/>
              </a:rPr>
              <a:t>Explain projected resulting IP and data rights and any additional information needed to support the plausibility of the projection.</a:t>
            </a:r>
            <a:r>
              <a:rPr lang="en-US" sz="1100" baseline="30000">
                <a:latin typeface="+mn-lt"/>
              </a:rPr>
              <a:t> 2 </a:t>
            </a:r>
            <a:r>
              <a:rPr lang="en-US" sz="1100">
                <a:latin typeface="+mn-lt"/>
              </a:rPr>
              <a:t>and summarize on Chart No. 3.</a:t>
            </a:r>
            <a:endParaRPr lang="en-US" sz="1100" kern="0">
              <a:latin typeface="+mn-lt"/>
              <a:cs typeface="Arial"/>
            </a:endParaRPr>
          </a:p>
          <a:p>
            <a:pPr marL="267891" indent="-267891">
              <a:buFont typeface="Wingdings" panose="05000000000000000000" pitchFamily="2" charset="2"/>
              <a:buChar char="§"/>
            </a:pPr>
            <a:r>
              <a:rPr lang="en-US" sz="1100" kern="0">
                <a:latin typeface="+mn-lt"/>
                <a:cs typeface="Arial"/>
              </a:rPr>
              <a:t>Explain, if possible, whether the proposal to secure IP/data rights adds to the cost of the proposal and how much.</a:t>
            </a:r>
          </a:p>
          <a:p>
            <a:pPr marL="267891" indent="-267891">
              <a:buFont typeface="Wingdings" panose="05000000000000000000" pitchFamily="2" charset="2"/>
              <a:buChar char="§"/>
            </a:pPr>
            <a:r>
              <a:rPr lang="en-US" sz="1100" kern="0">
                <a:latin typeface="+mn-lt"/>
                <a:cs typeface="Arial"/>
              </a:rPr>
              <a:t>Explain how the IP/ data rights proposal will </a:t>
            </a:r>
            <a:r>
              <a:rPr lang="en-US" sz="1100">
                <a:latin typeface="+mn-lt"/>
              </a:rPr>
              <a:t>improve readiness, reduce sustainment costs, and increase availability.</a:t>
            </a:r>
            <a:endParaRPr lang="en-US" sz="1100" kern="0">
              <a:latin typeface="+mn-lt"/>
              <a:cs typeface="Arial"/>
            </a:endParaRPr>
          </a:p>
          <a:p>
            <a:pPr marL="267891" indent="-267891">
              <a:buFont typeface="Wingdings" panose="05000000000000000000" pitchFamily="2" charset="2"/>
              <a:buChar char="§"/>
            </a:pPr>
            <a:r>
              <a:rPr lang="en-US" sz="1100" kern="0">
                <a:latin typeface="+mn-lt"/>
                <a:cs typeface="Arial"/>
              </a:rPr>
              <a:t>If reverse engineering is proposed from a contractor, address the applicability of DFARS PGI 217.7504 “Acquisition of parts when data is not available” and whether approval already exists, or explain plans for compliance as applicable.</a:t>
            </a:r>
          </a:p>
          <a:p>
            <a:pPr marL="267891" indent="-267891">
              <a:buFont typeface="Wingdings" panose="05000000000000000000" pitchFamily="2" charset="2"/>
              <a:buChar char="§"/>
            </a:pPr>
            <a:r>
              <a:rPr lang="en-US" sz="1100">
                <a:latin typeface="Aptos" panose="020B0004020202020204" pitchFamily="34" charset="0"/>
                <a:ea typeface="Aptos" panose="020B0004020202020204" pitchFamily="34" charset="0"/>
                <a:cs typeface="Aptos" panose="020B0004020202020204" pitchFamily="34" charset="0"/>
              </a:rPr>
              <a:t>Main Objective when Acquiring Commercial Items: use DFARS clause 252.227-7015 to acquire rights to commercial technical data, including unrestricted rights to commercial technical data that are necessary for operation, maintenance, installation or training (OMIT) or that are form, fit, and function data.”</a:t>
            </a:r>
            <a:r>
              <a:rPr lang="en-US" sz="1100" kern="0">
                <a:latin typeface="+mn-lt"/>
                <a:cs typeface="Arial"/>
              </a:rPr>
              <a:t>. </a:t>
            </a:r>
          </a:p>
          <a:p>
            <a:endParaRPr lang="en-US" altLang="en-US" sz="400">
              <a:latin typeface="Arial" panose="020B0604020202020204" pitchFamily="34" charset="0"/>
              <a:ea typeface="Times New Roman" panose="02020603050405020304" pitchFamily="18" charset="0"/>
              <a:cs typeface="Arial" panose="020B0604020202020204" pitchFamily="34" charset="0"/>
            </a:endParaRPr>
          </a:p>
          <a:p>
            <a:r>
              <a:rPr lang="en-US" sz="1125" b="1" u="sng">
                <a:latin typeface="+mn-lt"/>
              </a:rPr>
              <a:t>Status:</a:t>
            </a:r>
            <a:r>
              <a:rPr lang="en-US" sz="1125" b="1">
                <a:latin typeface="+mn-lt"/>
              </a:rPr>
              <a:t>  </a:t>
            </a:r>
            <a:r>
              <a:rPr lang="en-US" sz="1125">
                <a:latin typeface="+mn-lt"/>
              </a:rPr>
              <a:t>Explain where in the COA timeline the AWCF request is being made. Is it the beginning or is AMC being asked to fund an effort already partially funded by another organization or entity? If the latter, explain why, if the history constrains freedom of action on IP.</a:t>
            </a:r>
          </a:p>
          <a:p>
            <a:endParaRPr lang="en-US" sz="300"/>
          </a:p>
          <a:p>
            <a:r>
              <a:rPr lang="en-US" sz="1100" b="1" u="sng">
                <a:latin typeface="+mn-lt"/>
              </a:rPr>
              <a:t>Supporting LCMC IP or other lawyer:</a:t>
            </a:r>
            <a:r>
              <a:rPr lang="en-US" sz="1100">
                <a:latin typeface="+mn-lt"/>
              </a:rPr>
              <a:t>   Name, (XXX) XXX-XXXX, jane.doe.civ@mail.mil</a:t>
            </a:r>
          </a:p>
          <a:p>
            <a:r>
              <a:rPr lang="en-US" sz="400"/>
              <a:t>              </a:t>
            </a:r>
            <a:endParaRPr lang="en-US" sz="400" kern="0">
              <a:cs typeface="Arial"/>
            </a:endParaRPr>
          </a:p>
          <a:p>
            <a:r>
              <a:rPr lang="en-US" sz="1100" u="sng">
                <a:latin typeface="+mn-lt"/>
              </a:rPr>
              <a:t>REMINDERS:  Please attach the following documentation for all projects to which IP is material:</a:t>
            </a:r>
          </a:p>
          <a:p>
            <a:pPr marL="267891" indent="-267891">
              <a:buFont typeface="+mj-lt"/>
              <a:buAutoNum type="romanUcPeriod"/>
            </a:pPr>
            <a:r>
              <a:rPr lang="en-US" sz="1100">
                <a:latin typeface="+mn-lt"/>
              </a:rPr>
              <a:t>Attach concurrence memo or email from local IP Lawyer, if possible. </a:t>
            </a:r>
          </a:p>
          <a:p>
            <a:pPr marL="267891" indent="-267891">
              <a:buFont typeface="+mj-lt"/>
              <a:buAutoNum type="romanUcPeriod" startAt="2"/>
            </a:pPr>
            <a:r>
              <a:rPr lang="en-US" sz="1100">
                <a:latin typeface="+mn-lt"/>
              </a:rPr>
              <a:t>Attach copy of any relevant IP strategy document.</a:t>
            </a:r>
          </a:p>
          <a:p>
            <a:pPr lvl="1"/>
            <a:endParaRPr lang="en-US" altLang="en-US" sz="375">
              <a:latin typeface="Arial" panose="020B0604020202020204" pitchFamily="34" charset="0"/>
              <a:ea typeface="Times New Roman" panose="02020603050405020304" pitchFamily="18" charset="0"/>
              <a:cs typeface="Arial" panose="020B0604020202020204" pitchFamily="34" charset="0"/>
            </a:endParaRPr>
          </a:p>
          <a:p>
            <a:pPr lvl="1"/>
            <a:r>
              <a:rPr lang="en-US" altLang="en-US" sz="844" b="1" u="sng">
                <a:latin typeface="+mn-lt"/>
              </a:rPr>
              <a:t>Note</a:t>
            </a:r>
            <a:r>
              <a:rPr lang="en-US" altLang="en-US" sz="844">
                <a:latin typeface="+mn-lt"/>
              </a:rPr>
              <a:t>:  </a:t>
            </a:r>
          </a:p>
          <a:p>
            <a:pPr lvl="1"/>
            <a:r>
              <a:rPr lang="en-US" altLang="en-US" sz="844" baseline="30000">
                <a:latin typeface="+mn-lt"/>
              </a:rPr>
              <a:t>1</a:t>
            </a:r>
            <a:r>
              <a:rPr lang="en-US" altLang="en-US" sz="844">
                <a:latin typeface="+mn-lt"/>
              </a:rPr>
              <a:t> Reference “13Feb2020-Winborne_DataRights_In_Obsolescence _Projects” Briefing.</a:t>
            </a:r>
          </a:p>
          <a:p>
            <a:pPr lvl="1"/>
            <a:r>
              <a:rPr lang="en-US" altLang="en-US" sz="844" baseline="30000">
                <a:latin typeface="+mn-lt"/>
              </a:rPr>
              <a:t>2</a:t>
            </a:r>
            <a:r>
              <a:rPr lang="en-US" altLang="en-US" sz="844">
                <a:latin typeface="+mn-lt"/>
              </a:rPr>
              <a:t> Any explanation with any variation of “the Government will own the TDP or all rights” if for other than an organic effort will be viewed as a red flag</a:t>
            </a:r>
            <a:r>
              <a:rPr lang="en-US" altLang="en-US" sz="844"/>
              <a:t>.</a:t>
            </a:r>
            <a:endParaRPr lang="en-US" altLang="en-US" sz="1125">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p:cNvSpPr>
            <a:spLocks noGrp="1"/>
          </p:cNvSpPr>
          <p:nvPr>
            <p:ph type="title"/>
          </p:nvPr>
        </p:nvSpPr>
        <p:spPr>
          <a:xfrm>
            <a:off x="1761686" y="-49376"/>
            <a:ext cx="8668476" cy="567891"/>
          </a:xfrm>
        </p:spPr>
        <p:txBody>
          <a:bodyPr>
            <a:noAutofit/>
          </a:bodyPr>
          <a:lstStyle/>
          <a:p>
            <a:pPr algn="ctr"/>
            <a:r>
              <a:rPr lang="en-US" sz="2250"/>
              <a:t>Project Name</a:t>
            </a:r>
            <a:endParaRPr lang="en-US" sz="2250">
              <a:latin typeface="+mn-lt"/>
              <a:cs typeface="Times New Roman" panose="02020603050405020304" pitchFamily="18" charset="0"/>
            </a:endParaRPr>
          </a:p>
        </p:txBody>
      </p:sp>
      <p:sp>
        <p:nvSpPr>
          <p:cNvPr id="2" name="TextBox 1"/>
          <p:cNvSpPr txBox="1"/>
          <p:nvPr/>
        </p:nvSpPr>
        <p:spPr>
          <a:xfrm>
            <a:off x="2374947" y="322614"/>
            <a:ext cx="8193122" cy="381002"/>
          </a:xfrm>
          <a:prstGeom prst="rect">
            <a:avLst/>
          </a:prstGeom>
          <a:noFill/>
        </p:spPr>
        <p:txBody>
          <a:bodyPr wrap="square" rtlCol="0">
            <a:spAutoFit/>
          </a:bodyPr>
          <a:lstStyle/>
          <a:p>
            <a:r>
              <a:rPr lang="en-US" sz="938" b="1" u="sng"/>
              <a:t>Note</a:t>
            </a:r>
            <a:r>
              <a:rPr lang="en-US" sz="938"/>
              <a:t>:  Include additional relevant details on IP/data rights in the “IP/Data Rights Project Details” that have not already been included on other charts. This chart will serve as important reference information to efficiently answer questions that may arise during AMC approval coordination.</a:t>
            </a:r>
            <a:endParaRPr lang="en-US" sz="1688"/>
          </a:p>
        </p:txBody>
      </p:sp>
    </p:spTree>
    <p:extLst>
      <p:ext uri="{BB962C8B-B14F-4D97-AF65-F5344CB8AC3E}">
        <p14:creationId xmlns:p14="http://schemas.microsoft.com/office/powerpoint/2010/main" val="145369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023674"/>
            <a:ext cx="10765971" cy="3281668"/>
          </a:xfrm>
          <a:prstGeom prst="rect">
            <a:avLst/>
          </a:prstGeom>
          <a:noFill/>
        </p:spPr>
        <p:txBody>
          <a:bodyPr wrap="square" rtlCol="0">
            <a:spAutoFit/>
          </a:bodyPr>
          <a:lstStyle/>
          <a:p>
            <a:r>
              <a:rPr lang="en-US" sz="1400">
                <a:latin typeface="+mn-lt"/>
              </a:rPr>
              <a:t>Intellectual Property (IP)/Data Rights: All project submissions must address IP and data rights in accordance with Army Directive 2018-26 (Enabling Modernization Through the Management of Intellectual Property) and the associated Implementation Guidance. The focus is on circumstances in which the requested AWCF funds will be used for investment in IP, for example, by funding research and development by Army engineering centers or the private sector industrial base.  Submissions should reflect an IP strategy or plan assessment of whether creation or acquisition of IP will be material to the funded project.  Where IP will be material to the project, submissions should set forth the proponent's IP acquisition or protection plan.  (Where IP is not deemed material to the project, explain why not.) The planning objective is the acquisition or protection of technical data, computer software and other necessary information regarding technology to be developed, acquired or repurposed to improve readiness, reduce sustainment costs, and increase availability as appropriate to and reflective of the relative investments of Government and industry. Presented information should focus on IP and data rights end state for the project with a business justification and how the proponent organization expects to achieve the end state.  Present background IP/data rights information on legacy systems only as necessary to explain challenges to achieving a desired end state or to justify the proposed course of action. All IP/data rights statements on projects must be validated by LCMC legal office IP counsel prior to project submission to HQ, AMC. Validating IP counsel must be identified in the submission.</a:t>
            </a:r>
            <a:endParaRPr lang="en-US" altLang="en-US" sz="1400">
              <a:solidFill>
                <a:srgbClr val="0070C0"/>
              </a:solidFill>
              <a:latin typeface="+mn-lt"/>
            </a:endParaRPr>
          </a:p>
          <a:p>
            <a:pPr lvl="1"/>
            <a:endParaRPr lang="en-US" altLang="en-US" sz="1400">
              <a:solidFill>
                <a:srgbClr val="0070C0"/>
              </a:solidFill>
              <a:latin typeface="+mn-lt"/>
              <a:ea typeface="Times New Roman" panose="02020603050405020304" pitchFamily="18" charset="0"/>
              <a:cs typeface="Arial" panose="020B0604020202020204" pitchFamily="34" charset="0"/>
            </a:endParaRPr>
          </a:p>
          <a:p>
            <a:pPr lvl="1"/>
            <a:endParaRPr lang="en-US" altLang="en-US" sz="1125">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p:cNvSpPr>
            <a:spLocks noGrp="1"/>
          </p:cNvSpPr>
          <p:nvPr>
            <p:ph type="title"/>
          </p:nvPr>
        </p:nvSpPr>
        <p:spPr>
          <a:xfrm>
            <a:off x="1769638" y="173268"/>
            <a:ext cx="8668476" cy="567891"/>
          </a:xfrm>
        </p:spPr>
        <p:txBody>
          <a:bodyPr>
            <a:noAutofit/>
          </a:bodyPr>
          <a:lstStyle/>
          <a:p>
            <a:pPr algn="ctr"/>
            <a:r>
              <a:rPr lang="en-US" sz="2250"/>
              <a:t>Intellectual Property (IP)/Data Rights (UNCLASSIFIED)</a:t>
            </a:r>
            <a:endParaRPr lang="en-US" sz="2250">
              <a:latin typeface="+mn-lt"/>
              <a:cs typeface="Times New Roman" panose="02020603050405020304" pitchFamily="18" charset="0"/>
            </a:endParaRPr>
          </a:p>
        </p:txBody>
      </p:sp>
    </p:spTree>
    <p:extLst>
      <p:ext uri="{BB962C8B-B14F-4D97-AF65-F5344CB8AC3E}">
        <p14:creationId xmlns:p14="http://schemas.microsoft.com/office/powerpoint/2010/main" val="377394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8BB6D5-56BB-3EA6-C1DE-E4D03054B4B0}"/>
              </a:ext>
            </a:extLst>
          </p:cNvPr>
          <p:cNvPicPr>
            <a:picLocks noChangeAspect="1"/>
          </p:cNvPicPr>
          <p:nvPr/>
        </p:nvPicPr>
        <p:blipFill>
          <a:blip r:embed="rId2"/>
          <a:stretch>
            <a:fillRect/>
          </a:stretch>
        </p:blipFill>
        <p:spPr>
          <a:xfrm>
            <a:off x="446314" y="804258"/>
            <a:ext cx="11146972" cy="5249484"/>
          </a:xfrm>
          <a:prstGeom prst="rect">
            <a:avLst/>
          </a:prstGeom>
        </p:spPr>
      </p:pic>
      <p:sp>
        <p:nvSpPr>
          <p:cNvPr id="7" name="TextBox 6">
            <a:extLst>
              <a:ext uri="{FF2B5EF4-FFF2-40B4-BE49-F238E27FC236}">
                <a16:creationId xmlns:a16="http://schemas.microsoft.com/office/drawing/2014/main" id="{35E789AB-D051-5B47-6C37-E802624E6C36}"/>
              </a:ext>
            </a:extLst>
          </p:cNvPr>
          <p:cNvSpPr txBox="1"/>
          <p:nvPr/>
        </p:nvSpPr>
        <p:spPr>
          <a:xfrm>
            <a:off x="1764231" y="6214820"/>
            <a:ext cx="6424047" cy="369332"/>
          </a:xfrm>
          <a:prstGeom prst="rect">
            <a:avLst/>
          </a:prstGeom>
          <a:noFill/>
        </p:spPr>
        <p:txBody>
          <a:bodyPr wrap="square" rtlCol="0">
            <a:spAutoFit/>
          </a:bodyPr>
          <a:lstStyle/>
          <a:p>
            <a:r>
              <a:rPr lang="en-US"/>
              <a:t>Note: This slide for Non-PBL NIIN.</a:t>
            </a:r>
          </a:p>
        </p:txBody>
      </p:sp>
      <p:sp>
        <p:nvSpPr>
          <p:cNvPr id="8" name="TextBox 7">
            <a:extLst>
              <a:ext uri="{FF2B5EF4-FFF2-40B4-BE49-F238E27FC236}">
                <a16:creationId xmlns:a16="http://schemas.microsoft.com/office/drawing/2014/main" id="{94A01195-0A44-63DA-A602-0BFAFD922F16}"/>
              </a:ext>
            </a:extLst>
          </p:cNvPr>
          <p:cNvSpPr txBox="1"/>
          <p:nvPr/>
        </p:nvSpPr>
        <p:spPr>
          <a:xfrm>
            <a:off x="8691972" y="82981"/>
            <a:ext cx="1904617" cy="430887"/>
          </a:xfrm>
          <a:prstGeom prst="rect">
            <a:avLst/>
          </a:prstGeom>
          <a:noFill/>
        </p:spPr>
        <p:txBody>
          <a:bodyPr wrap="square">
            <a:spAutoFit/>
          </a:bodyPr>
          <a:lstStyle/>
          <a:p>
            <a:r>
              <a:rPr lang="en-US" sz="1100">
                <a:solidFill>
                  <a:srgbClr val="0070C0"/>
                </a:solidFill>
              </a:rPr>
              <a:t>LOB should include existing Interim mitigations)</a:t>
            </a:r>
            <a:endParaRPr lang="en-US" sz="1100"/>
          </a:p>
        </p:txBody>
      </p:sp>
      <p:sp>
        <p:nvSpPr>
          <p:cNvPr id="9" name="Title 1">
            <a:extLst>
              <a:ext uri="{FF2B5EF4-FFF2-40B4-BE49-F238E27FC236}">
                <a16:creationId xmlns:a16="http://schemas.microsoft.com/office/drawing/2014/main" id="{C3454B7F-DE43-2216-E5DC-D355C984964C}"/>
              </a:ext>
            </a:extLst>
          </p:cNvPr>
          <p:cNvSpPr>
            <a:spLocks noGrp="1"/>
          </p:cNvSpPr>
          <p:nvPr>
            <p:ph type="title"/>
          </p:nvPr>
        </p:nvSpPr>
        <p:spPr>
          <a:xfrm>
            <a:off x="2062663" y="82981"/>
            <a:ext cx="6745540" cy="535531"/>
          </a:xfrm>
        </p:spPr>
        <p:txBody>
          <a:bodyPr/>
          <a:lstStyle/>
          <a:p>
            <a:pPr algn="ctr"/>
            <a:r>
              <a:rPr lang="en-US" sz="3200"/>
              <a:t>Project Name</a:t>
            </a:r>
            <a:endParaRPr lang="en-US" sz="800"/>
          </a:p>
        </p:txBody>
      </p:sp>
    </p:spTree>
    <p:extLst>
      <p:ext uri="{BB962C8B-B14F-4D97-AF65-F5344CB8AC3E}">
        <p14:creationId xmlns:p14="http://schemas.microsoft.com/office/powerpoint/2010/main" val="115760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4710673" y="6271337"/>
            <a:ext cx="2770658" cy="319639"/>
          </a:xfrm>
          <a:prstGeom prst="rect">
            <a:avLst/>
          </a:prstGeom>
          <a:noFill/>
          <a:ln w="9525">
            <a:noFill/>
            <a:miter lim="800000"/>
            <a:headEnd/>
            <a:tailEnd/>
          </a:ln>
        </p:spPr>
        <p:txBody>
          <a:bodyPr>
            <a:spAutoFit/>
          </a:bodyPr>
          <a:lstStyle/>
          <a:p>
            <a:pPr algn="ctr"/>
            <a:r>
              <a:rPr lang="en-US" sz="1477" b="1">
                <a:latin typeface="Arial"/>
                <a:cs typeface="Arial"/>
              </a:rPr>
              <a:t>For Official Use Only</a:t>
            </a:r>
          </a:p>
        </p:txBody>
      </p:sp>
      <p:sp>
        <p:nvSpPr>
          <p:cNvPr id="9" name="Title 1"/>
          <p:cNvSpPr>
            <a:spLocks noGrp="1"/>
          </p:cNvSpPr>
          <p:nvPr>
            <p:ph type="title"/>
          </p:nvPr>
        </p:nvSpPr>
        <p:spPr>
          <a:xfrm>
            <a:off x="3853363" y="82981"/>
            <a:ext cx="4526215" cy="545056"/>
          </a:xfrm>
        </p:spPr>
        <p:txBody>
          <a:bodyPr/>
          <a:lstStyle/>
          <a:p>
            <a:pPr algn="ctr"/>
            <a:r>
              <a:rPr lang="en-US" sz="3200"/>
              <a:t>Project Name</a:t>
            </a:r>
            <a:endParaRPr lang="en-US" sz="800">
              <a:solidFill>
                <a:srgbClr val="0070C0"/>
              </a:solidFill>
            </a:endParaRPr>
          </a:p>
        </p:txBody>
      </p:sp>
      <p:graphicFrame>
        <p:nvGraphicFramePr>
          <p:cNvPr id="8" name="Table 7"/>
          <p:cNvGraphicFramePr>
            <a:graphicFrameLocks noGrp="1"/>
          </p:cNvGraphicFramePr>
          <p:nvPr/>
        </p:nvGraphicFramePr>
        <p:xfrm>
          <a:off x="1615361" y="628625"/>
          <a:ext cx="8981229" cy="5897583"/>
        </p:xfrm>
        <a:graphic>
          <a:graphicData uri="http://schemas.openxmlformats.org/drawingml/2006/table">
            <a:tbl>
              <a:tblPr/>
              <a:tblGrid>
                <a:gridCol w="250192">
                  <a:extLst>
                    <a:ext uri="{9D8B030D-6E8A-4147-A177-3AD203B41FA5}">
                      <a16:colId xmlns:a16="http://schemas.microsoft.com/office/drawing/2014/main" val="20000"/>
                    </a:ext>
                  </a:extLst>
                </a:gridCol>
                <a:gridCol w="250192">
                  <a:extLst>
                    <a:ext uri="{9D8B030D-6E8A-4147-A177-3AD203B41FA5}">
                      <a16:colId xmlns:a16="http://schemas.microsoft.com/office/drawing/2014/main" val="20001"/>
                    </a:ext>
                  </a:extLst>
                </a:gridCol>
                <a:gridCol w="250192">
                  <a:extLst>
                    <a:ext uri="{9D8B030D-6E8A-4147-A177-3AD203B41FA5}">
                      <a16:colId xmlns:a16="http://schemas.microsoft.com/office/drawing/2014/main" val="20002"/>
                    </a:ext>
                  </a:extLst>
                </a:gridCol>
                <a:gridCol w="250192">
                  <a:extLst>
                    <a:ext uri="{9D8B030D-6E8A-4147-A177-3AD203B41FA5}">
                      <a16:colId xmlns:a16="http://schemas.microsoft.com/office/drawing/2014/main" val="20003"/>
                    </a:ext>
                  </a:extLst>
                </a:gridCol>
                <a:gridCol w="250192">
                  <a:extLst>
                    <a:ext uri="{9D8B030D-6E8A-4147-A177-3AD203B41FA5}">
                      <a16:colId xmlns:a16="http://schemas.microsoft.com/office/drawing/2014/main" val="20004"/>
                    </a:ext>
                  </a:extLst>
                </a:gridCol>
                <a:gridCol w="250192">
                  <a:extLst>
                    <a:ext uri="{9D8B030D-6E8A-4147-A177-3AD203B41FA5}">
                      <a16:colId xmlns:a16="http://schemas.microsoft.com/office/drawing/2014/main" val="20005"/>
                    </a:ext>
                  </a:extLst>
                </a:gridCol>
                <a:gridCol w="250192">
                  <a:extLst>
                    <a:ext uri="{9D8B030D-6E8A-4147-A177-3AD203B41FA5}">
                      <a16:colId xmlns:a16="http://schemas.microsoft.com/office/drawing/2014/main" val="20006"/>
                    </a:ext>
                  </a:extLst>
                </a:gridCol>
                <a:gridCol w="250192">
                  <a:extLst>
                    <a:ext uri="{9D8B030D-6E8A-4147-A177-3AD203B41FA5}">
                      <a16:colId xmlns:a16="http://schemas.microsoft.com/office/drawing/2014/main" val="20007"/>
                    </a:ext>
                  </a:extLst>
                </a:gridCol>
                <a:gridCol w="250192">
                  <a:extLst>
                    <a:ext uri="{9D8B030D-6E8A-4147-A177-3AD203B41FA5}">
                      <a16:colId xmlns:a16="http://schemas.microsoft.com/office/drawing/2014/main" val="20008"/>
                    </a:ext>
                  </a:extLst>
                </a:gridCol>
                <a:gridCol w="250192">
                  <a:extLst>
                    <a:ext uri="{9D8B030D-6E8A-4147-A177-3AD203B41FA5}">
                      <a16:colId xmlns:a16="http://schemas.microsoft.com/office/drawing/2014/main" val="20009"/>
                    </a:ext>
                  </a:extLst>
                </a:gridCol>
                <a:gridCol w="38922">
                  <a:extLst>
                    <a:ext uri="{9D8B030D-6E8A-4147-A177-3AD203B41FA5}">
                      <a16:colId xmlns:a16="http://schemas.microsoft.com/office/drawing/2014/main" val="20010"/>
                    </a:ext>
                  </a:extLst>
                </a:gridCol>
                <a:gridCol w="27289">
                  <a:extLst>
                    <a:ext uri="{9D8B030D-6E8A-4147-A177-3AD203B41FA5}">
                      <a16:colId xmlns:a16="http://schemas.microsoft.com/office/drawing/2014/main" val="20011"/>
                    </a:ext>
                  </a:extLst>
                </a:gridCol>
                <a:gridCol w="250192">
                  <a:extLst>
                    <a:ext uri="{9D8B030D-6E8A-4147-A177-3AD203B41FA5}">
                      <a16:colId xmlns:a16="http://schemas.microsoft.com/office/drawing/2014/main" val="20012"/>
                    </a:ext>
                  </a:extLst>
                </a:gridCol>
                <a:gridCol w="250192">
                  <a:extLst>
                    <a:ext uri="{9D8B030D-6E8A-4147-A177-3AD203B41FA5}">
                      <a16:colId xmlns:a16="http://schemas.microsoft.com/office/drawing/2014/main" val="20013"/>
                    </a:ext>
                  </a:extLst>
                </a:gridCol>
                <a:gridCol w="250192">
                  <a:extLst>
                    <a:ext uri="{9D8B030D-6E8A-4147-A177-3AD203B41FA5}">
                      <a16:colId xmlns:a16="http://schemas.microsoft.com/office/drawing/2014/main" val="20014"/>
                    </a:ext>
                  </a:extLst>
                </a:gridCol>
                <a:gridCol w="45549">
                  <a:extLst>
                    <a:ext uri="{9D8B030D-6E8A-4147-A177-3AD203B41FA5}">
                      <a16:colId xmlns:a16="http://schemas.microsoft.com/office/drawing/2014/main" val="20015"/>
                    </a:ext>
                  </a:extLst>
                </a:gridCol>
                <a:gridCol w="189731">
                  <a:extLst>
                    <a:ext uri="{9D8B030D-6E8A-4147-A177-3AD203B41FA5}">
                      <a16:colId xmlns:a16="http://schemas.microsoft.com/office/drawing/2014/main" val="20016"/>
                    </a:ext>
                  </a:extLst>
                </a:gridCol>
                <a:gridCol w="250192">
                  <a:extLst>
                    <a:ext uri="{9D8B030D-6E8A-4147-A177-3AD203B41FA5}">
                      <a16:colId xmlns:a16="http://schemas.microsoft.com/office/drawing/2014/main" val="20017"/>
                    </a:ext>
                  </a:extLst>
                </a:gridCol>
                <a:gridCol w="250192">
                  <a:extLst>
                    <a:ext uri="{9D8B030D-6E8A-4147-A177-3AD203B41FA5}">
                      <a16:colId xmlns:a16="http://schemas.microsoft.com/office/drawing/2014/main" val="20018"/>
                    </a:ext>
                  </a:extLst>
                </a:gridCol>
                <a:gridCol w="250192">
                  <a:extLst>
                    <a:ext uri="{9D8B030D-6E8A-4147-A177-3AD203B41FA5}">
                      <a16:colId xmlns:a16="http://schemas.microsoft.com/office/drawing/2014/main" val="20019"/>
                    </a:ext>
                  </a:extLst>
                </a:gridCol>
                <a:gridCol w="250192">
                  <a:extLst>
                    <a:ext uri="{9D8B030D-6E8A-4147-A177-3AD203B41FA5}">
                      <a16:colId xmlns:a16="http://schemas.microsoft.com/office/drawing/2014/main" val="20020"/>
                    </a:ext>
                  </a:extLst>
                </a:gridCol>
                <a:gridCol w="250192">
                  <a:extLst>
                    <a:ext uri="{9D8B030D-6E8A-4147-A177-3AD203B41FA5}">
                      <a16:colId xmlns:a16="http://schemas.microsoft.com/office/drawing/2014/main" val="20021"/>
                    </a:ext>
                  </a:extLst>
                </a:gridCol>
                <a:gridCol w="57735">
                  <a:extLst>
                    <a:ext uri="{9D8B030D-6E8A-4147-A177-3AD203B41FA5}">
                      <a16:colId xmlns:a16="http://schemas.microsoft.com/office/drawing/2014/main" val="20022"/>
                    </a:ext>
                  </a:extLst>
                </a:gridCol>
                <a:gridCol w="115475">
                  <a:extLst>
                    <a:ext uri="{9D8B030D-6E8A-4147-A177-3AD203B41FA5}">
                      <a16:colId xmlns:a16="http://schemas.microsoft.com/office/drawing/2014/main" val="20023"/>
                    </a:ext>
                  </a:extLst>
                </a:gridCol>
                <a:gridCol w="250192">
                  <a:extLst>
                    <a:ext uri="{9D8B030D-6E8A-4147-A177-3AD203B41FA5}">
                      <a16:colId xmlns:a16="http://schemas.microsoft.com/office/drawing/2014/main" val="20024"/>
                    </a:ext>
                  </a:extLst>
                </a:gridCol>
                <a:gridCol w="250192">
                  <a:extLst>
                    <a:ext uri="{9D8B030D-6E8A-4147-A177-3AD203B41FA5}">
                      <a16:colId xmlns:a16="http://schemas.microsoft.com/office/drawing/2014/main" val="20025"/>
                    </a:ext>
                  </a:extLst>
                </a:gridCol>
                <a:gridCol w="250192">
                  <a:extLst>
                    <a:ext uri="{9D8B030D-6E8A-4147-A177-3AD203B41FA5}">
                      <a16:colId xmlns:a16="http://schemas.microsoft.com/office/drawing/2014/main" val="20026"/>
                    </a:ext>
                  </a:extLst>
                </a:gridCol>
                <a:gridCol w="250192">
                  <a:extLst>
                    <a:ext uri="{9D8B030D-6E8A-4147-A177-3AD203B41FA5}">
                      <a16:colId xmlns:a16="http://schemas.microsoft.com/office/drawing/2014/main" val="20027"/>
                    </a:ext>
                  </a:extLst>
                </a:gridCol>
                <a:gridCol w="250192">
                  <a:extLst>
                    <a:ext uri="{9D8B030D-6E8A-4147-A177-3AD203B41FA5}">
                      <a16:colId xmlns:a16="http://schemas.microsoft.com/office/drawing/2014/main" val="20028"/>
                    </a:ext>
                  </a:extLst>
                </a:gridCol>
                <a:gridCol w="250192">
                  <a:extLst>
                    <a:ext uri="{9D8B030D-6E8A-4147-A177-3AD203B41FA5}">
                      <a16:colId xmlns:a16="http://schemas.microsoft.com/office/drawing/2014/main" val="20029"/>
                    </a:ext>
                  </a:extLst>
                </a:gridCol>
                <a:gridCol w="250192">
                  <a:extLst>
                    <a:ext uri="{9D8B030D-6E8A-4147-A177-3AD203B41FA5}">
                      <a16:colId xmlns:a16="http://schemas.microsoft.com/office/drawing/2014/main" val="20030"/>
                    </a:ext>
                  </a:extLst>
                </a:gridCol>
                <a:gridCol w="250192">
                  <a:extLst>
                    <a:ext uri="{9D8B030D-6E8A-4147-A177-3AD203B41FA5}">
                      <a16:colId xmlns:a16="http://schemas.microsoft.com/office/drawing/2014/main" val="20031"/>
                    </a:ext>
                  </a:extLst>
                </a:gridCol>
                <a:gridCol w="250192">
                  <a:extLst>
                    <a:ext uri="{9D8B030D-6E8A-4147-A177-3AD203B41FA5}">
                      <a16:colId xmlns:a16="http://schemas.microsoft.com/office/drawing/2014/main" val="20032"/>
                    </a:ext>
                  </a:extLst>
                </a:gridCol>
                <a:gridCol w="250192">
                  <a:extLst>
                    <a:ext uri="{9D8B030D-6E8A-4147-A177-3AD203B41FA5}">
                      <a16:colId xmlns:a16="http://schemas.microsoft.com/office/drawing/2014/main" val="20033"/>
                    </a:ext>
                  </a:extLst>
                </a:gridCol>
                <a:gridCol w="100919">
                  <a:extLst>
                    <a:ext uri="{9D8B030D-6E8A-4147-A177-3AD203B41FA5}">
                      <a16:colId xmlns:a16="http://schemas.microsoft.com/office/drawing/2014/main" val="20034"/>
                    </a:ext>
                  </a:extLst>
                </a:gridCol>
                <a:gridCol w="149273">
                  <a:extLst>
                    <a:ext uri="{9D8B030D-6E8A-4147-A177-3AD203B41FA5}">
                      <a16:colId xmlns:a16="http://schemas.microsoft.com/office/drawing/2014/main" val="20035"/>
                    </a:ext>
                  </a:extLst>
                </a:gridCol>
                <a:gridCol w="250192">
                  <a:extLst>
                    <a:ext uri="{9D8B030D-6E8A-4147-A177-3AD203B41FA5}">
                      <a16:colId xmlns:a16="http://schemas.microsoft.com/office/drawing/2014/main" val="20036"/>
                    </a:ext>
                  </a:extLst>
                </a:gridCol>
                <a:gridCol w="250192">
                  <a:extLst>
                    <a:ext uri="{9D8B030D-6E8A-4147-A177-3AD203B41FA5}">
                      <a16:colId xmlns:a16="http://schemas.microsoft.com/office/drawing/2014/main" val="20037"/>
                    </a:ext>
                  </a:extLst>
                </a:gridCol>
                <a:gridCol w="250192">
                  <a:extLst>
                    <a:ext uri="{9D8B030D-6E8A-4147-A177-3AD203B41FA5}">
                      <a16:colId xmlns:a16="http://schemas.microsoft.com/office/drawing/2014/main" val="20038"/>
                    </a:ext>
                  </a:extLst>
                </a:gridCol>
                <a:gridCol w="250192">
                  <a:extLst>
                    <a:ext uri="{9D8B030D-6E8A-4147-A177-3AD203B41FA5}">
                      <a16:colId xmlns:a16="http://schemas.microsoft.com/office/drawing/2014/main" val="20039"/>
                    </a:ext>
                  </a:extLst>
                </a:gridCol>
                <a:gridCol w="250192">
                  <a:extLst>
                    <a:ext uri="{9D8B030D-6E8A-4147-A177-3AD203B41FA5}">
                      <a16:colId xmlns:a16="http://schemas.microsoft.com/office/drawing/2014/main" val="20040"/>
                    </a:ext>
                  </a:extLst>
                </a:gridCol>
              </a:tblGrid>
              <a:tr h="157163">
                <a:tc gridSpan="3">
                  <a:txBody>
                    <a:bodyPr/>
                    <a:lstStyle/>
                    <a:p>
                      <a:pPr algn="l" fontAlgn="b"/>
                      <a:r>
                        <a:rPr lang="en-US" sz="1000" b="0" i="0" u="none" strike="noStrike">
                          <a:solidFill>
                            <a:srgbClr val="000000"/>
                          </a:solidFill>
                          <a:latin typeface="Times New Roman"/>
                        </a:rPr>
                        <a:t>NSN: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gridSpan="8">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gridSpan="10">
                  <a:txBody>
                    <a:bodyPr/>
                    <a:lstStyle/>
                    <a:p>
                      <a:pPr algn="ctr" fontAlgn="b"/>
                      <a:r>
                        <a:rPr lang="en-US" sz="1000" b="0" i="0" u="none" strike="noStrike">
                          <a:solidFill>
                            <a:srgbClr val="000000"/>
                          </a:solidFill>
                          <a:latin typeface="Times New Roman"/>
                        </a:rPr>
                        <a:t>National Level Asset Posture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9">
                  <a:txBody>
                    <a:bodyPr/>
                    <a:lstStyle/>
                    <a:p>
                      <a:pPr algn="ctr" fontAlgn="b"/>
                      <a:r>
                        <a:rPr lang="en-US" sz="1000" b="0" i="0" u="none" strike="noStrike">
                          <a:solidFill>
                            <a:srgbClr val="000000"/>
                          </a:solidFill>
                          <a:latin typeface="Times New Roman"/>
                        </a:rPr>
                        <a:t>National Level Requirements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0038">
                <a:tc gridSpan="3">
                  <a:txBody>
                    <a:bodyPr/>
                    <a:lstStyle/>
                    <a:p>
                      <a:pPr algn="l" fontAlgn="b"/>
                      <a:r>
                        <a:rPr lang="en-US" sz="1000" b="0" i="0" u="none" strike="noStrike">
                          <a:solidFill>
                            <a:srgbClr val="000000"/>
                          </a:solidFill>
                          <a:latin typeface="Times New Roman"/>
                        </a:rPr>
                        <a:t>Item:</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8">
                  <a:txBody>
                    <a:bodyPr/>
                    <a:lstStyle/>
                    <a:p>
                      <a:endParaRPr lang="en-US" sz="1000">
                        <a:latin typeface="Times New Roman" panose="02020603050405020304" pitchFamily="18" charset="0"/>
                        <a:cs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gridSpan="4">
                  <a:txBody>
                    <a:bodyPr/>
                    <a:lstStyle/>
                    <a:p>
                      <a:pPr algn="l" fontAlgn="b"/>
                      <a:r>
                        <a:rPr lang="en-US" sz="1000" b="0" i="0" u="none" strike="noStrike">
                          <a:solidFill>
                            <a:srgbClr val="000000"/>
                          </a:solidFill>
                          <a:latin typeface="Times New Roman"/>
                        </a:rPr>
                        <a:t>Issuable SOH:</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gridSpan="4">
                  <a:txBody>
                    <a:bodyPr/>
                    <a:lstStyle/>
                    <a:p>
                      <a:pPr algn="l" fontAlgn="b"/>
                      <a:r>
                        <a:rPr lang="en-US" sz="1000" b="0" i="0" u="none" strike="noStrike">
                          <a:solidFill>
                            <a:srgbClr val="000000"/>
                          </a:solidFill>
                          <a:latin typeface="Times New Roman"/>
                        </a:rPr>
                        <a:t>Cov Profile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6">
                  <a:txBody>
                    <a:bodyPr/>
                    <a:lstStyle/>
                    <a:p>
                      <a:pPr algn="l" fontAlgn="b"/>
                      <a:r>
                        <a:rPr lang="en-US" sz="1000" b="0" i="0" u="none" strike="noStrike">
                          <a:solidFill>
                            <a:srgbClr val="000000"/>
                          </a:solidFill>
                          <a:latin typeface="Times New Roman"/>
                        </a:rPr>
                        <a:t>War Reserve Rqmt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57163">
                <a:tc gridSpan="3">
                  <a:txBody>
                    <a:bodyPr/>
                    <a:lstStyle/>
                    <a:p>
                      <a:pPr algn="l" fontAlgn="b"/>
                      <a:r>
                        <a:rPr lang="en-US" sz="1000" b="0" i="0" u="none" strike="noStrike">
                          <a:solidFill>
                            <a:srgbClr val="000000"/>
                          </a:solidFill>
                          <a:latin typeface="Times New Roman"/>
                        </a:rPr>
                        <a:t>Manager: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8">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UNSVC SOH:</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ALT</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6">
                  <a:txBody>
                    <a:bodyPr/>
                    <a:lstStyle/>
                    <a:p>
                      <a:pPr algn="l" fontAlgn="b"/>
                      <a:r>
                        <a:rPr lang="en-US" sz="1000" b="0" i="0" u="none" strike="noStrike">
                          <a:solidFill>
                            <a:srgbClr val="000000"/>
                          </a:solidFill>
                          <a:latin typeface="Times New Roman"/>
                        </a:rPr>
                        <a:t>PLOREL Rqmts: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r" fontAlgn="b"/>
                      <a:endParaRPr lang="en-US" sz="6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314325">
                <a:tc gridSpan="3">
                  <a:txBody>
                    <a:bodyPr/>
                    <a:lstStyle/>
                    <a:p>
                      <a:pPr algn="l" fontAlgn="b"/>
                      <a:r>
                        <a:rPr lang="en-US" sz="1000" b="0" i="0" u="none" strike="noStrike">
                          <a:solidFill>
                            <a:srgbClr val="000000"/>
                          </a:solidFill>
                          <a:latin typeface="Times New Roman"/>
                        </a:rPr>
                        <a:t>Ess-Cd:</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8">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Unissuable SOH:</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Months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5">
                  <a:txBody>
                    <a:bodyPr/>
                    <a:lstStyle/>
                    <a:p>
                      <a:pPr algn="l" fontAlgn="b"/>
                      <a:r>
                        <a:rPr lang="en-US" sz="1000" b="0" i="0" u="none" strike="noStrike">
                          <a:solidFill>
                            <a:srgbClr val="000000"/>
                          </a:solidFill>
                          <a:latin typeface="Times New Roman"/>
                        </a:rPr>
                        <a:t>PROLT RQMT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300038">
                <a:tc gridSpan="3">
                  <a:txBody>
                    <a:bodyPr/>
                    <a:lstStyle/>
                    <a:p>
                      <a:pPr algn="l" fontAlgn="b"/>
                      <a:r>
                        <a:rPr lang="en-US" sz="1000" b="0" i="0" u="none" strike="noStrike">
                          <a:solidFill>
                            <a:srgbClr val="000000"/>
                          </a:solidFill>
                          <a:latin typeface="Times New Roman"/>
                        </a:rPr>
                        <a:t>End Item:</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8">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000">
                        <a:latin typeface="Times New Roman" panose="02020603050405020304" pitchFamily="18" charset="0"/>
                        <a:cs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Proc D/I:</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l" fontAlgn="b"/>
                      <a:r>
                        <a:rPr lang="en-US" sz="1000" b="0" i="0" u="none" strike="noStrike">
                          <a:solidFill>
                            <a:srgbClr val="000000"/>
                          </a:solidFill>
                          <a:latin typeface="Times New Roman"/>
                        </a:rPr>
                        <a:t>Qty Rq'd</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gridSpan="3">
                  <a:txBody>
                    <a:bodyPr/>
                    <a:lstStyle/>
                    <a:p>
                      <a:pPr algn="l" fontAlgn="b"/>
                      <a:r>
                        <a:rPr lang="en-US" sz="1000" b="0" i="0" u="none" strike="noStrike">
                          <a:solidFill>
                            <a:srgbClr val="000000"/>
                          </a:solidFill>
                          <a:latin typeface="Times New Roman"/>
                        </a:rPr>
                        <a:t>Lot Size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ctr"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157163">
                <a:tc gridSpan="3">
                  <a:txBody>
                    <a:bodyPr/>
                    <a:lstStyle/>
                    <a:p>
                      <a:pPr algn="l" fontAlgn="b"/>
                      <a:r>
                        <a:rPr lang="en-US" sz="1000" b="0" i="0" u="none" strike="noStrike">
                          <a:solidFill>
                            <a:srgbClr val="000000"/>
                          </a:solidFill>
                          <a:latin typeface="Times New Roman"/>
                        </a:rPr>
                        <a:t>Rep Only?</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8">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Repair D/I:</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PLT</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l" fontAlgn="b"/>
                      <a:r>
                        <a:rPr lang="en-US" sz="1000" b="0" i="0" u="none" strike="noStrike">
                          <a:solidFill>
                            <a:srgbClr val="000000"/>
                          </a:solidFill>
                          <a:latin typeface="Times New Roman"/>
                        </a:rPr>
                        <a:t>Months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157163">
                <a:tc gridSpan="3">
                  <a:txBody>
                    <a:bodyPr/>
                    <a:lstStyle/>
                    <a:p>
                      <a:pPr algn="l" fontAlgn="b"/>
                      <a:r>
                        <a:rPr lang="en-US" sz="1000" b="0" i="0" u="none" strike="noStrike">
                          <a:solidFill>
                            <a:srgbClr val="000000"/>
                          </a:solidFill>
                          <a:latin typeface="Times New Roman"/>
                        </a:rPr>
                        <a:t>Unit Price: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8">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Acq Center</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Months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Qty Rq'd</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r" fontAlgn="b"/>
                      <a:endParaRPr lang="en-US" sz="6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157163">
                <a:tc gridSpan="3">
                  <a:txBody>
                    <a:bodyPr/>
                    <a:lstStyle/>
                    <a:p>
                      <a:pPr algn="l" fontAlgn="b"/>
                      <a:r>
                        <a:rPr lang="en-US" sz="1000" b="0" i="0" u="none" strike="noStrike">
                          <a:solidFill>
                            <a:srgbClr val="000000"/>
                          </a:solidFill>
                          <a:latin typeface="Times New Roman"/>
                        </a:rPr>
                        <a:t>Repair cost: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8">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1000" b="0" i="0" u="none" strike="noStrike">
                          <a:solidFill>
                            <a:srgbClr val="000000"/>
                          </a:solidFill>
                          <a:latin typeface="Times New Roman"/>
                        </a:rPr>
                        <a:t>Date Prepared: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b"/>
                      <a:r>
                        <a:rPr lang="en-US" sz="1000" b="0" i="0" u="none" strike="noStrike">
                          <a:solidFill>
                            <a:srgbClr val="000000"/>
                          </a:solidFill>
                          <a:latin typeface="Times New Roman"/>
                        </a:rPr>
                        <a:t>Qty Rq'd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b"/>
                      <a:r>
                        <a:rPr lang="en-US" sz="1000" b="0" i="0" u="none" strike="noStrike">
                          <a:solidFill>
                            <a:srgbClr val="000000"/>
                          </a:solidFill>
                          <a:latin typeface="Times New Roman"/>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7163">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9511">
                <a:tc gridSpan="11">
                  <a:txBody>
                    <a:bodyPr/>
                    <a:lstStyle/>
                    <a:p>
                      <a:pPr algn="ctr" fontAlgn="b"/>
                      <a:r>
                        <a:rPr lang="en-US" sz="1000" b="0" i="0" u="none" strike="noStrike">
                          <a:solidFill>
                            <a:srgbClr val="000000"/>
                          </a:solidFill>
                          <a:latin typeface="Times New Roman"/>
                        </a:rPr>
                        <a:t>Retail Level Requirements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11">
                  <a:txBody>
                    <a:bodyPr/>
                    <a:lstStyle/>
                    <a:p>
                      <a:pPr algn="ctr" fontAlgn="b"/>
                      <a:r>
                        <a:rPr lang="en-US" sz="1000" b="0" i="0" u="none" strike="noStrike">
                          <a:solidFill>
                            <a:srgbClr val="000000"/>
                          </a:solidFill>
                          <a:latin typeface="Times New Roman"/>
                        </a:rPr>
                        <a:t>Backorder Analysis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9">
                  <a:txBody>
                    <a:bodyPr/>
                    <a:lstStyle/>
                    <a:p>
                      <a:pPr algn="ctr" fontAlgn="b"/>
                      <a:r>
                        <a:rPr lang="en-US" sz="1000" b="0" i="0" u="none" strike="noStrike">
                          <a:solidFill>
                            <a:srgbClr val="000000"/>
                          </a:solidFill>
                          <a:latin typeface="Times New Roman"/>
                        </a:rPr>
                        <a:t>Due in Analysis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34491">
                <a:tc gridSpan="5">
                  <a:txBody>
                    <a:bodyPr/>
                    <a:lstStyle/>
                    <a:p>
                      <a:pPr algn="l" fontAlgn="b"/>
                      <a:r>
                        <a:rPr lang="en-US" sz="1000" b="0" i="0" u="none" strike="noStrike">
                          <a:solidFill>
                            <a:srgbClr val="000000"/>
                          </a:solidFill>
                          <a:latin typeface="Times New Roman"/>
                        </a:rPr>
                        <a:t>Below Depot RO: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5">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6">
                  <a:txBody>
                    <a:bodyPr/>
                    <a:lstStyle/>
                    <a:p>
                      <a:pPr algn="l" fontAlgn="b"/>
                      <a:r>
                        <a:rPr lang="en-US" sz="1000" b="0" i="0" u="none" strike="noStrike">
                          <a:solidFill>
                            <a:srgbClr val="000000"/>
                          </a:solidFill>
                          <a:latin typeface="Times New Roman"/>
                        </a:rPr>
                        <a:t>NMCS Backorders: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1000" b="0" i="0" u="none" strike="noStrike">
                          <a:solidFill>
                            <a:srgbClr val="000000"/>
                          </a:solidFill>
                          <a:latin typeface="Times New Roman"/>
                        </a:rPr>
                        <a:t>Procurement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157163">
                <a:tc gridSpan="6">
                  <a:txBody>
                    <a:bodyPr/>
                    <a:lstStyle/>
                    <a:p>
                      <a:pPr algn="l" fontAlgn="b"/>
                      <a:r>
                        <a:rPr lang="en-US" sz="1000" b="0" i="0" u="none" strike="noStrike">
                          <a:solidFill>
                            <a:srgbClr val="000000"/>
                          </a:solidFill>
                          <a:latin typeface="Times New Roman"/>
                        </a:rPr>
                        <a:t>Assets at SSA/Tactical: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Lines</a:t>
                      </a:r>
                    </a:p>
                  </a:txBody>
                  <a:tcPr marL="0" marR="0" marT="0"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Obligated Qty</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gridSpan="5">
                  <a:txBody>
                    <a:bodyPr/>
                    <a:lstStyle/>
                    <a:p>
                      <a:pPr algn="l" fontAlgn="b"/>
                      <a:r>
                        <a:rPr lang="en-US" sz="1000" b="0" i="0" u="none" strike="noStrike">
                          <a:solidFill>
                            <a:srgbClr val="000000"/>
                          </a:solidFill>
                          <a:latin typeface="Times New Roman"/>
                        </a:rPr>
                        <a:t>Obligation Date: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tcPr>
                </a:tc>
                <a:tc hMerge="1">
                  <a:txBody>
                    <a:bodyPr/>
                    <a:lstStyle/>
                    <a:p>
                      <a:endParaRPr lang="en-US"/>
                    </a:p>
                  </a:txBody>
                  <a:tcPr marL="0" marR="0" marT="0" marB="0" anchor="b">
                    <a:lnL>
                      <a:noFill/>
                    </a:lnL>
                    <a:lnR>
                      <a:noFill/>
                    </a:lnR>
                    <a:lnT>
                      <a:noFill/>
                    </a:lnT>
                    <a:lnB>
                      <a:noFill/>
                    </a:lnB>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57163">
                <a:tc gridSpan="2">
                  <a:txBody>
                    <a:bodyPr/>
                    <a:lstStyle/>
                    <a:p>
                      <a:pPr algn="l" fontAlgn="b"/>
                      <a:r>
                        <a:rPr lang="en-US" sz="1000" b="0" i="0" u="none" strike="noStrike">
                          <a:solidFill>
                            <a:srgbClr val="000000"/>
                          </a:solidFill>
                          <a:latin typeface="Times New Roman"/>
                        </a:rPr>
                        <a:t>Deficit: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5">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Qty</a:t>
                      </a:r>
                    </a:p>
                  </a:txBody>
                  <a:tcPr marL="0" marR="0" marT="0"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4">
                  <a:txBody>
                    <a:bodyPr/>
                    <a:lstStyle/>
                    <a:p>
                      <a:pPr algn="l" fontAlgn="b"/>
                      <a:r>
                        <a:rPr lang="en-US" sz="1000" b="0" i="0" u="none" strike="noStrike">
                          <a:solidFill>
                            <a:srgbClr val="000000"/>
                          </a:solidFill>
                          <a:latin typeface="Times New Roman"/>
                        </a:rPr>
                        <a:t>Committed Qty</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gridSpan="6">
                  <a:txBody>
                    <a:bodyPr/>
                    <a:lstStyle/>
                    <a:p>
                      <a:pPr algn="l" fontAlgn="b"/>
                      <a:r>
                        <a:rPr lang="en-US" sz="1000" b="0" i="0" u="none" strike="noStrike">
                          <a:solidFill>
                            <a:srgbClr val="000000"/>
                          </a:solidFill>
                          <a:latin typeface="Times New Roman"/>
                        </a:rPr>
                        <a:t>Committed Date: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57163">
                <a:tc gridSpan="2">
                  <a:txBody>
                    <a:bodyPr/>
                    <a:lstStyle/>
                    <a:p>
                      <a:pPr algn="l" fontAlgn="b"/>
                      <a:r>
                        <a:rPr lang="en-US" sz="1000" b="0" i="0" u="none" strike="noStrike">
                          <a:solidFill>
                            <a:srgbClr val="000000"/>
                          </a:solidFill>
                          <a:latin typeface="Times New Roman"/>
                        </a:rPr>
                        <a:t>UNRR: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r"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en-US" sz="1000" b="0" i="0" u="none" strike="noStrike">
                          <a:solidFill>
                            <a:srgbClr val="000000"/>
                          </a:solidFill>
                          <a:latin typeface="Times New Roman"/>
                        </a:rPr>
                        <a:t>Routine Backorders: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US" sz="1000" b="0" i="0" u="none" strike="noStrike">
                          <a:solidFill>
                            <a:srgbClr val="000000"/>
                          </a:solidFill>
                          <a:latin typeface="Times New Roman"/>
                        </a:rPr>
                        <a:t>Repair</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3"/>
                  </a:ext>
                </a:extLst>
              </a:tr>
              <a:tr h="157163">
                <a:tc gridSpan="11">
                  <a:txBody>
                    <a:bodyPr/>
                    <a:lstStyle/>
                    <a:p>
                      <a:pPr algn="l" fontAlgn="b"/>
                      <a:r>
                        <a:rPr lang="en-US" sz="1000" b="0" i="0" u="none" strike="noStrike">
                          <a:solidFill>
                            <a:srgbClr val="000000"/>
                          </a:solidFill>
                          <a:latin typeface="Times New Roman"/>
                        </a:rPr>
                        <a:t>Anticipated Supply Action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latin typeface="Times New Roman"/>
                        </a:rPr>
                        <a:t>Lines</a:t>
                      </a:r>
                    </a:p>
                  </a:txBody>
                  <a:tcPr marL="0" marR="0" marT="0"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gridSpan="3">
                  <a:txBody>
                    <a:bodyPr/>
                    <a:lstStyle/>
                    <a:p>
                      <a:pPr algn="l" fontAlgn="b"/>
                      <a:r>
                        <a:rPr lang="en-US" sz="1000" b="0" i="0" u="none" strike="noStrike">
                          <a:solidFill>
                            <a:srgbClr val="000000"/>
                          </a:solidFill>
                          <a:latin typeface="Times New Roman"/>
                        </a:rPr>
                        <a:t>Repair Site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7">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4"/>
                  </a:ext>
                </a:extLst>
              </a:tr>
              <a:tr h="157163">
                <a:tc gridSpan="11">
                  <a:txBody>
                    <a:bodyPr/>
                    <a:lstStyle/>
                    <a:p>
                      <a:pPr algn="ctr" fontAlgn="b"/>
                      <a:endParaRPr lang="en-US" sz="1000" b="1" i="0" u="none" strike="noStrike">
                        <a:solidFill>
                          <a:srgbClr val="C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0" i="0" u="none" strike="noStrike">
                          <a:solidFill>
                            <a:srgbClr val="000000"/>
                          </a:solidFill>
                          <a:latin typeface="Times New Roman"/>
                        </a:rPr>
                        <a:t>Qty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r" fontAlgn="b"/>
                      <a:endParaRPr lang="en-US" sz="10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1000" b="0" i="0" u="none" strike="noStrike">
                          <a:solidFill>
                            <a:srgbClr val="000000"/>
                          </a:solidFill>
                          <a:latin typeface="Times New Roman"/>
                        </a:rPr>
                        <a:t>On Schedule?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57163">
                <a:tc gridSpan="8">
                  <a:txBody>
                    <a:bodyPr/>
                    <a:lstStyle/>
                    <a:p>
                      <a:pPr algn="l" fontAlgn="ctr"/>
                      <a:r>
                        <a:rPr lang="en-US" sz="1000" b="0" i="0" u="none" strike="noStrike">
                          <a:solidFill>
                            <a:srgbClr val="000000"/>
                          </a:solidFill>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000" b="0" i="0" u="none" strike="noStrike">
                          <a:solidFill>
                            <a:srgbClr val="000000"/>
                          </a:solidFill>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0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8">
                  <a:txBody>
                    <a:bodyPr/>
                    <a:lstStyle/>
                    <a:p>
                      <a:pPr algn="l" fontAlgn="ctr"/>
                      <a:r>
                        <a:rPr lang="en-US" sz="1000" b="0" i="0" u="none" strike="noStrike">
                          <a:solidFill>
                            <a:srgbClr val="000000"/>
                          </a:solidFill>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1000" b="0" i="0" u="none" strike="noStrike">
                          <a:solidFill>
                            <a:srgbClr val="000000"/>
                          </a:solidFill>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ctr"/>
                      <a:r>
                        <a:rPr lang="en-US" sz="1000" b="0" i="0" u="none" strike="noStrike">
                          <a:solidFill>
                            <a:srgbClr val="000000"/>
                          </a:solidFill>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1000" b="0" i="0" u="none" strike="noStrike">
                          <a:solidFill>
                            <a:srgbClr val="000000"/>
                          </a:solidFill>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600" b="0" i="0" u="none" strike="noStrike">
                          <a:solidFill>
                            <a:srgbClr val="000000"/>
                          </a:solidFill>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57163">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latin typeface="Times New Roman"/>
                        </a:rPr>
                        <a:t>APR-20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MAY-20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JUN-20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r>
                        <a:rPr lang="en-US" sz="1000" b="0" i="0" u="none" strike="noStrike">
                          <a:solidFill>
                            <a:srgbClr val="000000"/>
                          </a:solidFill>
                          <a:latin typeface="Times New Roman"/>
                        </a:rPr>
                        <a:t>JUL-20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AUG-20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r>
                        <a:rPr lang="en-US" sz="1000" b="0" i="0" u="none" strike="noStrike">
                          <a:solidFill>
                            <a:srgbClr val="000000"/>
                          </a:solidFill>
                          <a:latin typeface="Times New Roman"/>
                        </a:rPr>
                        <a:t>SEP-20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OCT-20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NOV-20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r>
                        <a:rPr lang="en-US" sz="1000" b="0" i="0" u="none" strike="noStrike">
                          <a:solidFill>
                            <a:srgbClr val="000000"/>
                          </a:solidFill>
                          <a:latin typeface="Times New Roman"/>
                        </a:rPr>
                        <a:t>DEC-20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JAN-21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FEB-21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MAR-21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APR-21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r>
                        <a:rPr lang="en-US" sz="1000" b="0" i="0" u="none" strike="noStrike">
                          <a:solidFill>
                            <a:srgbClr val="000000"/>
                          </a:solidFill>
                          <a:latin typeface="Times New Roman"/>
                        </a:rPr>
                        <a:t>MAY-21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JUN-21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JUL-21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7"/>
                  </a:ext>
                </a:extLst>
              </a:tr>
              <a:tr h="157163">
                <a:tc gridSpan="3">
                  <a:txBody>
                    <a:bodyPr/>
                    <a:lstStyle/>
                    <a:p>
                      <a:pPr algn="l" fontAlgn="b"/>
                      <a:r>
                        <a:rPr lang="en-US" sz="1000" b="0" i="0" u="none" strike="noStrike">
                          <a:solidFill>
                            <a:srgbClr val="000000"/>
                          </a:solidFill>
                          <a:latin typeface="Times New Roman"/>
                        </a:rPr>
                        <a:t>Ind dmds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8"/>
                  </a:ext>
                </a:extLst>
              </a:tr>
              <a:tr h="157163">
                <a:tc gridSpan="3">
                  <a:txBody>
                    <a:bodyPr/>
                    <a:lstStyle/>
                    <a:p>
                      <a:pPr algn="l" fontAlgn="b"/>
                      <a:r>
                        <a:rPr lang="en-US" sz="1000" b="0" i="0" u="none" strike="noStrike">
                          <a:solidFill>
                            <a:srgbClr val="000000"/>
                          </a:solidFill>
                          <a:latin typeface="Times New Roman"/>
                        </a:rPr>
                        <a:t>Dep dmds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9"/>
                  </a:ext>
                </a:extLst>
              </a:tr>
              <a:tr h="157163">
                <a:tc gridSpan="3">
                  <a:txBody>
                    <a:bodyPr/>
                    <a:lstStyle/>
                    <a:p>
                      <a:pPr algn="l" fontAlgn="b"/>
                      <a:r>
                        <a:rPr lang="en-US" sz="1000" b="0" i="0" u="none" strike="noStrike">
                          <a:solidFill>
                            <a:srgbClr val="000000"/>
                          </a:solidFill>
                          <a:latin typeface="Times New Roman"/>
                        </a:rPr>
                        <a:t>Proc 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0"/>
                  </a:ext>
                </a:extLst>
              </a:tr>
              <a:tr h="157163">
                <a:tc gridSpan="3">
                  <a:txBody>
                    <a:bodyPr/>
                    <a:lstStyle/>
                    <a:p>
                      <a:pPr algn="l" fontAlgn="b"/>
                      <a:r>
                        <a:rPr lang="en-US" sz="1000" b="0" i="0" u="none" strike="noStrike">
                          <a:solidFill>
                            <a:srgbClr val="000000"/>
                          </a:solidFill>
                          <a:latin typeface="Times New Roman"/>
                        </a:rPr>
                        <a:t>Rep 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1"/>
                  </a:ext>
                </a:extLst>
              </a:tr>
              <a:tr h="157163">
                <a:tc gridSpan="3">
                  <a:txBody>
                    <a:bodyPr/>
                    <a:lstStyle/>
                    <a:p>
                      <a:pPr algn="l" fontAlgn="b"/>
                      <a:r>
                        <a:rPr lang="en-US" sz="1000" b="0" i="0" u="none" strike="noStrike">
                          <a:solidFill>
                            <a:srgbClr val="000000"/>
                          </a:solidFill>
                          <a:latin typeface="Times New Roman"/>
                        </a:rPr>
                        <a:t>Balance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2"/>
                  </a:ext>
                </a:extLst>
              </a:tr>
              <a:tr h="157163">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6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57163">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latin typeface="Times New Roman"/>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latin typeface="Times New Roman"/>
                        </a:rPr>
                        <a:t>AUG-21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SEP-21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OCT-21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r>
                        <a:rPr lang="en-US" sz="1000" b="0" i="0" u="none" strike="noStrike">
                          <a:solidFill>
                            <a:srgbClr val="000000"/>
                          </a:solidFill>
                          <a:latin typeface="Times New Roman"/>
                        </a:rPr>
                        <a:t>NOV-21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DEC-21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r>
                        <a:rPr lang="en-US" sz="1000" b="0" i="0" u="none" strike="noStrike">
                          <a:solidFill>
                            <a:srgbClr val="000000"/>
                          </a:solidFill>
                          <a:latin typeface="Times New Roman"/>
                        </a:rPr>
                        <a:t>JAN-22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FEB-22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MAR-22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r>
                        <a:rPr lang="en-US" sz="1000" b="0" i="0" u="none" strike="noStrike">
                          <a:solidFill>
                            <a:srgbClr val="000000"/>
                          </a:solidFill>
                          <a:latin typeface="Times New Roman"/>
                        </a:rPr>
                        <a:t>APR-22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MAY-22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JUN-22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JUL-22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AUG-22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r>
                        <a:rPr lang="en-US" sz="1000" b="0" i="0" u="none" strike="noStrike">
                          <a:solidFill>
                            <a:srgbClr val="000000"/>
                          </a:solidFill>
                          <a:latin typeface="Times New Roman"/>
                        </a:rPr>
                        <a:t>SEP-22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OCT-22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0" i="0" u="none" strike="noStrike">
                          <a:solidFill>
                            <a:srgbClr val="000000"/>
                          </a:solidFill>
                          <a:latin typeface="Times New Roman"/>
                        </a:rPr>
                        <a:t>NOV-22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4"/>
                  </a:ext>
                </a:extLst>
              </a:tr>
              <a:tr h="157163">
                <a:tc gridSpan="3">
                  <a:txBody>
                    <a:bodyPr/>
                    <a:lstStyle/>
                    <a:p>
                      <a:pPr algn="l" fontAlgn="b"/>
                      <a:r>
                        <a:rPr lang="en-US" sz="1000" b="0" i="0" u="none" strike="noStrike">
                          <a:solidFill>
                            <a:srgbClr val="000000"/>
                          </a:solidFill>
                          <a:latin typeface="Times New Roman"/>
                        </a:rPr>
                        <a:t>Ind dmds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5"/>
                  </a:ext>
                </a:extLst>
              </a:tr>
              <a:tr h="157163">
                <a:tc gridSpan="3">
                  <a:txBody>
                    <a:bodyPr/>
                    <a:lstStyle/>
                    <a:p>
                      <a:pPr algn="l" fontAlgn="b"/>
                      <a:r>
                        <a:rPr lang="en-US" sz="1000" b="0" i="0" u="none" strike="noStrike">
                          <a:solidFill>
                            <a:srgbClr val="000000"/>
                          </a:solidFill>
                          <a:latin typeface="Times New Roman"/>
                        </a:rPr>
                        <a:t>Dep dmds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6"/>
                  </a:ext>
                </a:extLst>
              </a:tr>
              <a:tr h="157163">
                <a:tc gridSpan="3">
                  <a:txBody>
                    <a:bodyPr/>
                    <a:lstStyle/>
                    <a:p>
                      <a:pPr algn="l" fontAlgn="b"/>
                      <a:r>
                        <a:rPr lang="en-US" sz="1000" b="0" i="0" u="none" strike="noStrike">
                          <a:solidFill>
                            <a:srgbClr val="000000"/>
                          </a:solidFill>
                          <a:latin typeface="Times New Roman"/>
                        </a:rPr>
                        <a:t>Proc 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7"/>
                  </a:ext>
                </a:extLst>
              </a:tr>
              <a:tr h="157163">
                <a:tc gridSpan="3">
                  <a:txBody>
                    <a:bodyPr/>
                    <a:lstStyle/>
                    <a:p>
                      <a:pPr algn="l" fontAlgn="b"/>
                      <a:r>
                        <a:rPr lang="en-US" sz="1000" b="0" i="0" u="none" strike="noStrike">
                          <a:solidFill>
                            <a:srgbClr val="000000"/>
                          </a:solidFill>
                          <a:latin typeface="Times New Roman"/>
                        </a:rPr>
                        <a:t>Rep 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8"/>
                  </a:ext>
                </a:extLst>
              </a:tr>
              <a:tr h="157163">
                <a:tc gridSpan="3">
                  <a:txBody>
                    <a:bodyPr/>
                    <a:lstStyle/>
                    <a:p>
                      <a:pPr algn="l" fontAlgn="b"/>
                      <a:r>
                        <a:rPr lang="en-US" sz="1000" b="0" i="0" u="none" strike="noStrike">
                          <a:solidFill>
                            <a:srgbClr val="000000"/>
                          </a:solidFill>
                          <a:latin typeface="Times New Roman"/>
                        </a:rPr>
                        <a:t>Balance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endParaRPr lang="en-US" sz="10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9"/>
                  </a:ext>
                </a:extLst>
              </a:tr>
              <a:tr h="157163">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600" b="0" i="0" u="none" strike="noStrike">
                          <a:solidFill>
                            <a:srgbClr val="000000"/>
                          </a:solidFill>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r h="402942">
                <a:tc gridSpan="41">
                  <a:txBody>
                    <a:bodyPr/>
                    <a:lstStyle/>
                    <a:p>
                      <a:pPr algn="l" fontAlgn="t"/>
                      <a:endParaRPr lang="en-US" sz="1000" b="0" i="0" u="none" strike="noStrike">
                        <a:solidFill>
                          <a:srgbClr val="000000"/>
                        </a:solidFill>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1"/>
                  </a:ext>
                </a:extLst>
              </a:tr>
            </a:tbl>
          </a:graphicData>
        </a:graphic>
      </p:graphicFrame>
      <p:sp>
        <p:nvSpPr>
          <p:cNvPr id="4" name="TextBox 3">
            <a:extLst>
              <a:ext uri="{FF2B5EF4-FFF2-40B4-BE49-F238E27FC236}">
                <a16:creationId xmlns:a16="http://schemas.microsoft.com/office/drawing/2014/main" id="{71431F96-AF8B-6817-6192-C060731C44FD}"/>
              </a:ext>
            </a:extLst>
          </p:cNvPr>
          <p:cNvSpPr txBox="1"/>
          <p:nvPr/>
        </p:nvSpPr>
        <p:spPr>
          <a:xfrm>
            <a:off x="1764231" y="6183824"/>
            <a:ext cx="6424047" cy="369332"/>
          </a:xfrm>
          <a:prstGeom prst="rect">
            <a:avLst/>
          </a:prstGeom>
          <a:noFill/>
        </p:spPr>
        <p:txBody>
          <a:bodyPr wrap="square" rtlCol="0">
            <a:spAutoFit/>
          </a:bodyPr>
          <a:lstStyle/>
          <a:p>
            <a:r>
              <a:rPr lang="en-US">
                <a:latin typeface="Arial"/>
                <a:cs typeface="Arial"/>
              </a:rPr>
              <a:t>Note: This slide for PBL NIIN.</a:t>
            </a:r>
          </a:p>
        </p:txBody>
      </p:sp>
      <p:sp>
        <p:nvSpPr>
          <p:cNvPr id="6" name="TextBox 5">
            <a:extLst>
              <a:ext uri="{FF2B5EF4-FFF2-40B4-BE49-F238E27FC236}">
                <a16:creationId xmlns:a16="http://schemas.microsoft.com/office/drawing/2014/main" id="{73CDDB40-B320-5E2A-D9C0-898EF63D30BB}"/>
              </a:ext>
            </a:extLst>
          </p:cNvPr>
          <p:cNvSpPr txBox="1"/>
          <p:nvPr/>
        </p:nvSpPr>
        <p:spPr>
          <a:xfrm>
            <a:off x="8691972" y="82981"/>
            <a:ext cx="1904617" cy="430887"/>
          </a:xfrm>
          <a:prstGeom prst="rect">
            <a:avLst/>
          </a:prstGeom>
          <a:noFill/>
        </p:spPr>
        <p:txBody>
          <a:bodyPr wrap="square">
            <a:spAutoFit/>
          </a:bodyPr>
          <a:lstStyle/>
          <a:p>
            <a:r>
              <a:rPr lang="en-US" sz="1100">
                <a:solidFill>
                  <a:srgbClr val="0070C0"/>
                </a:solidFill>
                <a:latin typeface="Arial"/>
                <a:cs typeface="Arial"/>
              </a:rPr>
              <a:t>LOB should include existing Interim mitigations)</a:t>
            </a:r>
            <a:endParaRPr lang="en-US" sz="1100">
              <a:latin typeface="Arial"/>
              <a:cs typeface="Arial"/>
            </a:endParaRPr>
          </a:p>
        </p:txBody>
      </p:sp>
    </p:spTree>
    <p:extLst>
      <p:ext uri="{BB962C8B-B14F-4D97-AF65-F5344CB8AC3E}">
        <p14:creationId xmlns:p14="http://schemas.microsoft.com/office/powerpoint/2010/main" val="3793094912"/>
      </p:ext>
    </p:extLst>
  </p:cSld>
  <p:clrMapOvr>
    <a:masterClrMapping/>
  </p:clrMapOvr>
</p:sld>
</file>

<file path=ppt/theme/theme1.xml><?xml version="1.0" encoding="utf-8"?>
<a:theme xmlns:a="http://schemas.openxmlformats.org/drawingml/2006/main" name="Army pinks+greens Theme">
  <a:themeElements>
    <a:clrScheme name="Pinks &amp; Greens">
      <a:dk1>
        <a:sysClr val="windowText" lastClr="000000"/>
      </a:dk1>
      <a:lt1>
        <a:sysClr val="window" lastClr="FFFFFF"/>
      </a:lt1>
      <a:dk2>
        <a:srgbClr val="525214"/>
      </a:dk2>
      <a:lt2>
        <a:srgbClr val="CCCC92"/>
      </a:lt2>
      <a:accent1>
        <a:srgbClr val="EDC000"/>
      </a:accent1>
      <a:accent2>
        <a:srgbClr val="7D7D44"/>
      </a:accent2>
      <a:accent3>
        <a:srgbClr val="E3DED1"/>
      </a:accent3>
      <a:accent4>
        <a:srgbClr val="525214"/>
      </a:accent4>
      <a:accent5>
        <a:srgbClr val="BF9014"/>
      </a:accent5>
      <a:accent6>
        <a:srgbClr val="9A0000"/>
      </a:accent6>
      <a:hlink>
        <a:srgbClr val="0000FF"/>
      </a:hlink>
      <a:folHlink>
        <a:srgbClr val="9900FF"/>
      </a:folHlink>
    </a:clrScheme>
    <a:fontScheme name="AMC CIG fonts">
      <a:majorFont>
        <a:latin typeface="Arial"/>
        <a:ea typeface=""/>
        <a:cs typeface=""/>
      </a:majorFont>
      <a:minorFont>
        <a:latin typeface="Arial"/>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 pinks and greens_16_9 wide.potx" id="{61261C22-0238-405D-82B7-A294A812D8C7}" vid="{8B5B742D-97BC-4F3F-8C24-472C5EB83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cd6bb00-37bb-44cf-8a07-87c73921d1a4">
      <Terms xmlns="http://schemas.microsoft.com/office/infopath/2007/PartnerControls"/>
    </lcf76f155ced4ddcb4097134ff3c332f>
    <TaxCatchAll xmlns="422d6c32-a5a5-47ae-9427-52eda358bd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4F6EFCB2D28B4FACA850C6F910A435" ma:contentTypeVersion="13" ma:contentTypeDescription="Create a new document." ma:contentTypeScope="" ma:versionID="a83d51ffb0b738c62fca682e8476ad08">
  <xsd:schema xmlns:xsd="http://www.w3.org/2001/XMLSchema" xmlns:xs="http://www.w3.org/2001/XMLSchema" xmlns:p="http://schemas.microsoft.com/office/2006/metadata/properties" xmlns:ns1="http://schemas.microsoft.com/sharepoint/v3" xmlns:ns2="bcd6bb00-37bb-44cf-8a07-87c73921d1a4" xmlns:ns3="422d6c32-a5a5-47ae-9427-52eda358bd12" targetNamespace="http://schemas.microsoft.com/office/2006/metadata/properties" ma:root="true" ma:fieldsID="9aab1371ded29cd8d5d725598d1f8289" ns1:_="" ns2:_="" ns3:_="">
    <xsd:import namespace="http://schemas.microsoft.com/sharepoint/v3"/>
    <xsd:import namespace="bcd6bb00-37bb-44cf-8a07-87c73921d1a4"/>
    <xsd:import namespace="422d6c32-a5a5-47ae-9427-52eda358b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6bb00-37bb-44cf-8a07-87c73921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2d6c32-a5a5-47ae-9427-52eda358bd1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ac6484e-6664-4b3e-bf6f-8a0073f97917}" ma:internalName="TaxCatchAll" ma:showField="CatchAllData" ma:web="422d6c32-a5a5-47ae-9427-52eda358b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AFD06-03C5-4B94-949E-55551724E52F}">
  <ds:schemaRefs>
    <ds:schemaRef ds:uri="1c54c8bb-a765-4e62-a2c5-20f0942bfd1c"/>
    <ds:schemaRef ds:uri="296fbc98-96d0-4558-b982-bc016e09e364"/>
    <ds:schemaRef ds:uri="422d6c32-a5a5-47ae-9427-52eda358bd12"/>
    <ds:schemaRef ds:uri="bcd6bb00-37bb-44cf-8a07-87c73921d1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70445E-016E-4A8D-BD73-1C84DB6E7BE2}">
  <ds:schemaRefs>
    <ds:schemaRef ds:uri="http://schemas.microsoft.com/sharepoint/v3/contenttype/forms"/>
  </ds:schemaRefs>
</ds:datastoreItem>
</file>

<file path=customXml/itemProps3.xml><?xml version="1.0" encoding="utf-8"?>
<ds:datastoreItem xmlns:ds="http://schemas.openxmlformats.org/officeDocument/2006/customXml" ds:itemID="{DF201B5D-E0CD-4FC7-A37E-48C0079919E8}">
  <ds:schemaRefs>
    <ds:schemaRef ds:uri="422d6c32-a5a5-47ae-9427-52eda358bd12"/>
    <ds:schemaRef ds:uri="bcd6bb00-37bb-44cf-8a07-87c73921d1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02d78b0-b74f-43f0-801d-d7d5ec01d625}"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AMC pinks and greens_16_9 wide</Template>
  <Application>Microsoft Office PowerPoint</Application>
  <PresentationFormat>Widescreen</PresentationFormat>
  <Slides>7</Slides>
  <Notes>6</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Army pinks+greens Theme</vt:lpstr>
      <vt:lpstr>Project Name</vt:lpstr>
      <vt:lpstr>Project Name</vt:lpstr>
      <vt:lpstr>  Reminders &amp; Examples for Quad Chart Submissions </vt:lpstr>
      <vt:lpstr>Project Name</vt:lpstr>
      <vt:lpstr>Intellectual Property (IP)/Data Rights (UNCLASSIFIED)</vt:lpstr>
      <vt:lpstr>Project Name</vt:lpstr>
      <vt:lpstr>Project Name</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 Admin</dc:creator>
  <cp:revision>3</cp:revision>
  <cp:lastPrinted>2025-02-18T20:31:01Z</cp:lastPrinted>
  <dcterms:created xsi:type="dcterms:W3CDTF">2020-09-29T21:34:42Z</dcterms:created>
  <dcterms:modified xsi:type="dcterms:W3CDTF">2026-02-17T18:24:36Z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0x0101000E4F6EFCB2D28B4FACA850C6F910A435</vt:lpwstr>
  </property>
  <property fmtid="{D5CDD505-2E9C-101B-9397-08002B2CF9AE}" pid="3" name="MediaServiceImageTags">
    <vt:lpwstr/>
  </property>
</Properties>
</file>